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1" r:id="rId2"/>
    <p:sldMasterId id="2147483746" r:id="rId3"/>
    <p:sldMasterId id="2147483820" r:id="rId4"/>
    <p:sldMasterId id="2147483894" r:id="rId5"/>
    <p:sldMasterId id="2147483918" r:id="rId6"/>
    <p:sldMasterId id="2147483932" r:id="rId7"/>
    <p:sldMasterId id="2147483968" r:id="rId8"/>
    <p:sldMasterId id="2147483980" r:id="rId9"/>
    <p:sldMasterId id="2147483993" r:id="rId10"/>
    <p:sldMasterId id="2147484005" r:id="rId11"/>
  </p:sldMasterIdLst>
  <p:notesMasterIdLst>
    <p:notesMasterId r:id="rId38"/>
  </p:notesMasterIdLst>
  <p:sldIdLst>
    <p:sldId id="395" r:id="rId12"/>
    <p:sldId id="608" r:id="rId13"/>
    <p:sldId id="625" r:id="rId14"/>
    <p:sldId id="630" r:id="rId15"/>
    <p:sldId id="631" r:id="rId16"/>
    <p:sldId id="632" r:id="rId17"/>
    <p:sldId id="652" r:id="rId18"/>
    <p:sldId id="653" r:id="rId19"/>
    <p:sldId id="671" r:id="rId20"/>
    <p:sldId id="639" r:id="rId21"/>
    <p:sldId id="668" r:id="rId22"/>
    <p:sldId id="659" r:id="rId23"/>
    <p:sldId id="660" r:id="rId24"/>
    <p:sldId id="634" r:id="rId25"/>
    <p:sldId id="663" r:id="rId26"/>
    <p:sldId id="664" r:id="rId27"/>
    <p:sldId id="655" r:id="rId28"/>
    <p:sldId id="651" r:id="rId29"/>
    <p:sldId id="599" r:id="rId30"/>
    <p:sldId id="642" r:id="rId31"/>
    <p:sldId id="662" r:id="rId32"/>
    <p:sldId id="656" r:id="rId33"/>
    <p:sldId id="658" r:id="rId34"/>
    <p:sldId id="672" r:id="rId35"/>
    <p:sldId id="649" r:id="rId36"/>
    <p:sldId id="673" r:id="rId37"/>
  </p:sldIdLst>
  <p:sldSz cx="12192000" cy="6858000"/>
  <p:notesSz cx="6858000" cy="9144000"/>
  <p:defaultTextStyle>
    <a:defPPr>
      <a:defRPr lang="en-US"/>
    </a:defPPr>
    <a:lvl1pPr marL="0" algn="l" defTabSz="913538" rtl="0" eaLnBrk="1" latinLnBrk="0" hangingPunct="1">
      <a:defRPr sz="1900" kern="1200">
        <a:solidFill>
          <a:schemeClr val="tx1"/>
        </a:solidFill>
        <a:latin typeface="+mn-lt"/>
        <a:ea typeface="+mn-ea"/>
        <a:cs typeface="+mn-cs"/>
      </a:defRPr>
    </a:lvl1pPr>
    <a:lvl2pPr marL="456747" algn="l" defTabSz="913538" rtl="0" eaLnBrk="1" latinLnBrk="0" hangingPunct="1">
      <a:defRPr sz="1900" kern="1200">
        <a:solidFill>
          <a:schemeClr val="tx1"/>
        </a:solidFill>
        <a:latin typeface="+mn-lt"/>
        <a:ea typeface="+mn-ea"/>
        <a:cs typeface="+mn-cs"/>
      </a:defRPr>
    </a:lvl2pPr>
    <a:lvl3pPr marL="913538" algn="l" defTabSz="913538" rtl="0" eaLnBrk="1" latinLnBrk="0" hangingPunct="1">
      <a:defRPr sz="1900" kern="1200">
        <a:solidFill>
          <a:schemeClr val="tx1"/>
        </a:solidFill>
        <a:latin typeface="+mn-lt"/>
        <a:ea typeface="+mn-ea"/>
        <a:cs typeface="+mn-cs"/>
      </a:defRPr>
    </a:lvl3pPr>
    <a:lvl4pPr marL="1370308" algn="l" defTabSz="913538" rtl="0" eaLnBrk="1" latinLnBrk="0" hangingPunct="1">
      <a:defRPr sz="1900" kern="1200">
        <a:solidFill>
          <a:schemeClr val="tx1"/>
        </a:solidFill>
        <a:latin typeface="+mn-lt"/>
        <a:ea typeface="+mn-ea"/>
        <a:cs typeface="+mn-cs"/>
      </a:defRPr>
    </a:lvl4pPr>
    <a:lvl5pPr marL="1827077" algn="l" defTabSz="913538" rtl="0" eaLnBrk="1" latinLnBrk="0" hangingPunct="1">
      <a:defRPr sz="1900" kern="1200">
        <a:solidFill>
          <a:schemeClr val="tx1"/>
        </a:solidFill>
        <a:latin typeface="+mn-lt"/>
        <a:ea typeface="+mn-ea"/>
        <a:cs typeface="+mn-cs"/>
      </a:defRPr>
    </a:lvl5pPr>
    <a:lvl6pPr marL="2283870" algn="l" defTabSz="913538" rtl="0" eaLnBrk="1" latinLnBrk="0" hangingPunct="1">
      <a:defRPr sz="1900" kern="1200">
        <a:solidFill>
          <a:schemeClr val="tx1"/>
        </a:solidFill>
        <a:latin typeface="+mn-lt"/>
        <a:ea typeface="+mn-ea"/>
        <a:cs typeface="+mn-cs"/>
      </a:defRPr>
    </a:lvl6pPr>
    <a:lvl7pPr marL="2740614" algn="l" defTabSz="913538" rtl="0" eaLnBrk="1" latinLnBrk="0" hangingPunct="1">
      <a:defRPr sz="1900" kern="1200">
        <a:solidFill>
          <a:schemeClr val="tx1"/>
        </a:solidFill>
        <a:latin typeface="+mn-lt"/>
        <a:ea typeface="+mn-ea"/>
        <a:cs typeface="+mn-cs"/>
      </a:defRPr>
    </a:lvl7pPr>
    <a:lvl8pPr marL="3197360" algn="l" defTabSz="913538" rtl="0" eaLnBrk="1" latinLnBrk="0" hangingPunct="1">
      <a:defRPr sz="1900" kern="1200">
        <a:solidFill>
          <a:schemeClr val="tx1"/>
        </a:solidFill>
        <a:latin typeface="+mn-lt"/>
        <a:ea typeface="+mn-ea"/>
        <a:cs typeface="+mn-cs"/>
      </a:defRPr>
    </a:lvl8pPr>
    <a:lvl9pPr marL="3654107" algn="l" defTabSz="913538"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4" autoAdjust="0"/>
    <p:restoredTop sz="86420"/>
  </p:normalViewPr>
  <p:slideViewPr>
    <p:cSldViewPr snapToGrid="0">
      <p:cViewPr varScale="1">
        <p:scale>
          <a:sx n="91" d="100"/>
          <a:sy n="91" d="100"/>
        </p:scale>
        <p:origin x="192" y="1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presProps" Target="presProps.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7A71EB-E7F4-42A4-A352-504E81CAA28B}"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DB4D8E70-336A-4BB1-875C-5C495CA8F476}">
      <dgm:prSet phldrT="[Text]"/>
      <dgm:spPr>
        <a:xfrm>
          <a:off x="2596045" y="1780748"/>
          <a:ext cx="1186674" cy="1186674"/>
        </a:xfrm>
        <a:gradFill flip="none" rotWithShape="1">
          <a:gsLst>
            <a:gs pos="0">
              <a:srgbClr val="C00000"/>
            </a:gs>
            <a:gs pos="30000">
              <a:srgbClr val="66008F"/>
            </a:gs>
            <a:gs pos="64999">
              <a:srgbClr val="BA0066"/>
            </a:gs>
            <a:gs pos="89999">
              <a:srgbClr val="FF0000"/>
            </a:gs>
            <a:gs pos="100000">
              <a:srgbClr val="FF8200"/>
            </a:gs>
          </a:gsLst>
          <a:path path="circle">
            <a:fillToRect l="100000" t="100000"/>
          </a:path>
          <a:tileRect r="-100000" b="-100000"/>
        </a:gradFill>
        <a:ln w="25400" cap="flat" cmpd="sng" algn="ctr">
          <a:solidFill>
            <a:srgbClr val="FFFFFF">
              <a:hueOff val="0"/>
              <a:satOff val="0"/>
              <a:lumOff val="0"/>
              <a:alphaOff val="0"/>
            </a:srgbClr>
          </a:solidFill>
          <a:prstDash val="solid"/>
        </a:ln>
        <a:effectLst/>
      </dgm:spPr>
      <dgm:t>
        <a:bodyPr/>
        <a:lstStyle/>
        <a:p>
          <a:r>
            <a:rPr lang="en-GB" dirty="0">
              <a:solidFill>
                <a:srgbClr val="FFFFFF"/>
              </a:solidFill>
              <a:latin typeface="Calibri"/>
              <a:ea typeface="ＭＳ Ｐゴシック"/>
              <a:cs typeface="+mn-cs"/>
            </a:rPr>
            <a:t>Value</a:t>
          </a:r>
        </a:p>
      </dgm:t>
    </dgm:pt>
    <dgm:pt modelId="{768608BC-BBD2-4878-A69D-1EFE1B65D9CE}" type="parTrans" cxnId="{49993541-ED0C-485E-90EB-9E04F2E84E78}">
      <dgm:prSet/>
      <dgm:spPr/>
      <dgm:t>
        <a:bodyPr/>
        <a:lstStyle/>
        <a:p>
          <a:endParaRPr lang="en-GB"/>
        </a:p>
      </dgm:t>
    </dgm:pt>
    <dgm:pt modelId="{5001372F-F6F9-4D4B-A79E-B767F03F64EC}" type="sibTrans" cxnId="{49993541-ED0C-485E-90EB-9E04F2E84E78}">
      <dgm:prSet/>
      <dgm:spPr/>
      <dgm:t>
        <a:bodyPr/>
        <a:lstStyle/>
        <a:p>
          <a:endParaRPr lang="en-GB"/>
        </a:p>
      </dgm:t>
    </dgm:pt>
    <dgm:pt modelId="{BCAC0A95-FAB0-4948-AB93-754446CCD292}">
      <dgm:prSet phldrT="[Text]" custT="1"/>
      <dgm:spPr>
        <a:xfrm>
          <a:off x="2596045" y="1792"/>
          <a:ext cx="1186674" cy="1186674"/>
        </a:xfrm>
        <a:solidFill>
          <a:srgbClr val="92D050"/>
        </a:solidFill>
        <a:ln w="25400" cap="flat" cmpd="sng" algn="ctr">
          <a:solidFill>
            <a:srgbClr val="FFFFFF">
              <a:hueOff val="0"/>
              <a:satOff val="0"/>
              <a:lumOff val="0"/>
              <a:alphaOff val="0"/>
            </a:srgbClr>
          </a:solidFill>
          <a:prstDash val="solid"/>
        </a:ln>
        <a:effectLst/>
      </dgm:spPr>
      <dgm:t>
        <a:bodyPr/>
        <a:lstStyle/>
        <a:p>
          <a:br>
            <a:rPr lang="en-GB" sz="1100" b="1" dirty="0">
              <a:solidFill>
                <a:sysClr val="windowText" lastClr="000000"/>
              </a:solidFill>
              <a:effectLst/>
              <a:latin typeface="Calibri"/>
              <a:ea typeface="ＭＳ Ｐゴシック"/>
              <a:cs typeface="+mn-cs"/>
            </a:rPr>
          </a:br>
          <a:r>
            <a:rPr lang="en-GB" sz="1100" b="1" dirty="0">
              <a:solidFill>
                <a:sysClr val="windowText" lastClr="000000"/>
              </a:solidFill>
              <a:effectLst/>
              <a:latin typeface="Calibri"/>
              <a:ea typeface="ＭＳ Ｐゴシック"/>
              <a:cs typeface="+mn-cs"/>
            </a:rPr>
            <a:t>Quality-adjusted life-years  (QALYs) gained </a:t>
          </a:r>
        </a:p>
        <a:p>
          <a:endParaRPr lang="en-GB" sz="1100" b="1" dirty="0">
            <a:solidFill>
              <a:sysClr val="windowText" lastClr="000000"/>
            </a:solidFill>
            <a:effectLst/>
            <a:latin typeface="Calibri"/>
            <a:ea typeface="ＭＳ Ｐゴシック"/>
            <a:cs typeface="+mn-cs"/>
          </a:endParaRPr>
        </a:p>
      </dgm:t>
    </dgm:pt>
    <dgm:pt modelId="{621E2FF0-A453-4400-814B-6A808F298C0B}" type="parTrans" cxnId="{A57A21AF-9E74-4254-B27F-8F8E323E71C3}">
      <dgm:prSet/>
      <dgm:spPr>
        <a:xfrm rot="16200000">
          <a:off x="2893242" y="1467864"/>
          <a:ext cx="592281" cy="33486"/>
        </a:xfrm>
        <a:ln w="19050">
          <a:solidFill>
            <a:srgbClr val="0070C0"/>
          </a:solidFill>
        </a:ln>
      </dgm:spPr>
      <dgm:t>
        <a:bodyPr/>
        <a:lstStyle/>
        <a:p>
          <a:endParaRPr lang="en-GB"/>
        </a:p>
      </dgm:t>
    </dgm:pt>
    <dgm:pt modelId="{7B926749-0807-4C39-B747-E0E214D7D688}" type="sibTrans" cxnId="{A57A21AF-9E74-4254-B27F-8F8E323E71C3}">
      <dgm:prSet/>
      <dgm:spPr/>
      <dgm:t>
        <a:bodyPr/>
        <a:lstStyle/>
        <a:p>
          <a:endParaRPr lang="en-GB"/>
        </a:p>
      </dgm:t>
    </dgm:pt>
    <dgm:pt modelId="{25980E21-E7A4-453C-9D1D-F95D8C74A485}">
      <dgm:prSet phldrT="[Text]" custT="1"/>
      <dgm:spPr>
        <a:xfrm>
          <a:off x="3986889" y="671587"/>
          <a:ext cx="1186674" cy="1186674"/>
        </a:xfrm>
        <a:solidFill>
          <a:srgbClr val="BBE0E3"/>
        </a:solidFill>
        <a:ln w="25400" cap="flat" cmpd="sng" algn="ctr">
          <a:solidFill>
            <a:srgbClr val="FFFFFF">
              <a:hueOff val="0"/>
              <a:satOff val="0"/>
              <a:lumOff val="0"/>
              <a:alphaOff val="0"/>
            </a:srgbClr>
          </a:solidFill>
          <a:prstDash val="solid"/>
        </a:ln>
        <a:effectLst/>
      </dgm:spPr>
      <dgm:t>
        <a:bodyPr/>
        <a:lstStyle/>
        <a:p>
          <a:r>
            <a:rPr lang="en-GB" sz="1100" b="1" dirty="0">
              <a:solidFill>
                <a:srgbClr val="000000"/>
              </a:solidFill>
              <a:effectLst/>
              <a:latin typeface="Calibri"/>
              <a:ea typeface="ＭＳ Ｐゴシック"/>
              <a:cs typeface="+mn-cs"/>
            </a:rPr>
            <a:t>Productivity</a:t>
          </a:r>
          <a:endParaRPr lang="en-GB" sz="900" b="1" dirty="0">
            <a:solidFill>
              <a:srgbClr val="000000"/>
            </a:solidFill>
            <a:effectLst/>
            <a:latin typeface="Calibri"/>
            <a:ea typeface="ＭＳ Ｐゴシック"/>
            <a:cs typeface="+mn-cs"/>
          </a:endParaRPr>
        </a:p>
      </dgm:t>
    </dgm:pt>
    <dgm:pt modelId="{7097E1B9-8614-4CB5-A0E5-3E29C677DA4D}" type="parTrans" cxnId="{236193FB-0B5A-4B94-BDA8-B681F3EF6328}">
      <dgm:prSet>
        <dgm:style>
          <a:lnRef idx="1">
            <a:schemeClr val="accent5"/>
          </a:lnRef>
          <a:fillRef idx="0">
            <a:schemeClr val="accent5"/>
          </a:fillRef>
          <a:effectRef idx="0">
            <a:schemeClr val="accent5"/>
          </a:effectRef>
          <a:fontRef idx="minor">
            <a:schemeClr val="tx1"/>
          </a:fontRef>
        </dgm:style>
      </dgm:prSet>
      <dgm:spPr>
        <a:xfrm rot="19285714">
          <a:off x="3588664" y="1802762"/>
          <a:ext cx="592281" cy="33486"/>
        </a:xfrm>
        <a:ln w="19050">
          <a:solidFill>
            <a:srgbClr val="C00000"/>
          </a:solidFill>
        </a:ln>
      </dgm:spPr>
      <dgm:t>
        <a:bodyPr/>
        <a:lstStyle/>
        <a:p>
          <a:endParaRPr lang="en-GB" dirty="0"/>
        </a:p>
      </dgm:t>
    </dgm:pt>
    <dgm:pt modelId="{7585FE35-0C24-4D3D-9DBE-A9BF109267F0}" type="sibTrans" cxnId="{236193FB-0B5A-4B94-BDA8-B681F3EF6328}">
      <dgm:prSet/>
      <dgm:spPr/>
      <dgm:t>
        <a:bodyPr/>
        <a:lstStyle/>
        <a:p>
          <a:endParaRPr lang="en-GB"/>
        </a:p>
      </dgm:t>
    </dgm:pt>
    <dgm:pt modelId="{E8F89B09-846B-4DEE-8A94-691CAE2913B3}">
      <dgm:prSet custT="1"/>
      <dgm:spPr>
        <a:xfrm>
          <a:off x="4330399" y="2176603"/>
          <a:ext cx="1186674" cy="1186674"/>
        </a:xfrm>
        <a:solidFill>
          <a:schemeClr val="accent1"/>
        </a:solidFill>
        <a:ln w="25400" cap="flat" cmpd="sng" algn="ctr">
          <a:solidFill>
            <a:sysClr val="window" lastClr="FFFFFF">
              <a:hueOff val="0"/>
              <a:satOff val="0"/>
              <a:lumOff val="0"/>
              <a:alphaOff val="0"/>
            </a:sysClr>
          </a:solidFill>
          <a:prstDash val="solid"/>
        </a:ln>
        <a:effectLst/>
      </dgm:spPr>
      <dgm:t>
        <a:bodyPr/>
        <a:lstStyle/>
        <a:p>
          <a:r>
            <a:rPr lang="en-GB" sz="1100" b="1" dirty="0">
              <a:solidFill>
                <a:srgbClr val="FFFFFF"/>
              </a:solidFill>
              <a:latin typeface="Calibri"/>
              <a:ea typeface="+mn-ea"/>
              <a:cs typeface="+mn-cs"/>
            </a:rPr>
            <a:t>Severity of disease</a:t>
          </a:r>
        </a:p>
      </dgm:t>
    </dgm:pt>
    <dgm:pt modelId="{03427A80-75BE-40A5-8B81-6E5C7522AB19}" type="parTrans" cxnId="{5F0FC706-503D-4E4A-9F13-345BD7683FAF}">
      <dgm:prSet/>
      <dgm:spPr>
        <a:xfrm rot="771429">
          <a:off x="3760419" y="2555270"/>
          <a:ext cx="592281" cy="33486"/>
        </a:xfrm>
        <a:ln w="19050">
          <a:solidFill>
            <a:srgbClr val="FF0000"/>
          </a:solidFill>
        </a:ln>
      </dgm:spPr>
      <dgm:t>
        <a:bodyPr/>
        <a:lstStyle/>
        <a:p>
          <a:endParaRPr lang="en-GB"/>
        </a:p>
      </dgm:t>
    </dgm:pt>
    <dgm:pt modelId="{E63CD52F-CC71-4A55-84A2-6FAED5071E1E}" type="sibTrans" cxnId="{5F0FC706-503D-4E4A-9F13-345BD7683FAF}">
      <dgm:prSet/>
      <dgm:spPr/>
      <dgm:t>
        <a:bodyPr/>
        <a:lstStyle/>
        <a:p>
          <a:endParaRPr lang="en-GB"/>
        </a:p>
      </dgm:t>
    </dgm:pt>
    <dgm:pt modelId="{CABBAC51-394F-49FE-8114-9AACAC6CEB77}">
      <dgm:prSet custT="1"/>
      <dgm:spPr>
        <a:xfrm>
          <a:off x="3367905" y="3383532"/>
          <a:ext cx="1186674" cy="1186674"/>
        </a:xfrm>
        <a:solidFill>
          <a:schemeClr val="accent1"/>
        </a:solidFill>
        <a:ln w="25400" cap="flat" cmpd="sng" algn="ctr">
          <a:noFill/>
          <a:prstDash val="solid"/>
        </a:ln>
        <a:effectLst/>
      </dgm:spPr>
      <dgm:t>
        <a:bodyPr/>
        <a:lstStyle/>
        <a:p>
          <a:r>
            <a:rPr lang="en-GB" sz="1100" b="1" dirty="0">
              <a:solidFill>
                <a:srgbClr val="FFFFFF"/>
              </a:solidFill>
              <a:latin typeface="Calibri"/>
              <a:ea typeface="+mn-ea"/>
              <a:cs typeface="+mn-cs"/>
            </a:rPr>
            <a:t>Real option-value</a:t>
          </a:r>
        </a:p>
      </dgm:t>
    </dgm:pt>
    <dgm:pt modelId="{447666B4-8FDB-4DBB-9EED-8886096A34B3}" type="parTrans" cxnId="{FC56471A-74C6-422F-8CFC-F84A0E940265}">
      <dgm:prSet/>
      <dgm:spPr>
        <a:xfrm rot="3857143">
          <a:off x="3279172" y="3158734"/>
          <a:ext cx="592281" cy="33486"/>
        </a:xfrm>
        <a:ln w="19050">
          <a:solidFill>
            <a:srgbClr val="FF0000"/>
          </a:solidFill>
        </a:ln>
      </dgm:spPr>
      <dgm:t>
        <a:bodyPr/>
        <a:lstStyle/>
        <a:p>
          <a:endParaRPr lang="en-GB"/>
        </a:p>
      </dgm:t>
    </dgm:pt>
    <dgm:pt modelId="{F27FB083-5CEA-405C-B0CB-A341A21A0509}" type="sibTrans" cxnId="{FC56471A-74C6-422F-8CFC-F84A0E940265}">
      <dgm:prSet/>
      <dgm:spPr/>
      <dgm:t>
        <a:bodyPr/>
        <a:lstStyle/>
        <a:p>
          <a:endParaRPr lang="en-GB"/>
        </a:p>
      </dgm:t>
    </dgm:pt>
    <dgm:pt modelId="{A9CA84B8-BB4C-453A-89F3-F65662E3A7A9}">
      <dgm:prSet phldrT="[Text]" custT="1"/>
      <dgm:spPr>
        <a:xfrm>
          <a:off x="3986889" y="671587"/>
          <a:ext cx="1186674" cy="1186674"/>
        </a:xfrm>
        <a:solidFill>
          <a:schemeClr val="accent1"/>
        </a:solidFill>
        <a:ln w="25400" cap="flat" cmpd="sng" algn="ctr">
          <a:solidFill>
            <a:srgbClr val="FFFFFF">
              <a:hueOff val="0"/>
              <a:satOff val="0"/>
              <a:lumOff val="0"/>
              <a:alphaOff val="0"/>
            </a:srgbClr>
          </a:solidFill>
          <a:prstDash val="solid"/>
        </a:ln>
        <a:effectLst/>
      </dgm:spPr>
      <dgm:t>
        <a:bodyPr/>
        <a:lstStyle/>
        <a:p>
          <a:r>
            <a:rPr lang="en-GB" sz="1100" b="1" dirty="0">
              <a:solidFill>
                <a:srgbClr val="FFFFFF"/>
              </a:solidFill>
              <a:effectLst/>
              <a:latin typeface="Calibri"/>
              <a:ea typeface="ＭＳ Ｐゴシック"/>
              <a:cs typeface="+mn-cs"/>
            </a:rPr>
            <a:t>Fear of contagion</a:t>
          </a:r>
        </a:p>
      </dgm:t>
    </dgm:pt>
    <dgm:pt modelId="{631B2EBF-D998-44F2-A160-BF2520241E35}" type="parTrans" cxnId="{7E819D52-31AE-42C1-B3C3-5B2ED80A796D}">
      <dgm:prSet/>
      <dgm:spPr>
        <a:ln w="19050">
          <a:solidFill>
            <a:srgbClr val="FF0000"/>
          </a:solidFill>
        </a:ln>
      </dgm:spPr>
      <dgm:t>
        <a:bodyPr/>
        <a:lstStyle/>
        <a:p>
          <a:endParaRPr lang="en-GB"/>
        </a:p>
      </dgm:t>
    </dgm:pt>
    <dgm:pt modelId="{E2E9E2C2-55D8-4057-A884-B008846959F7}" type="sibTrans" cxnId="{7E819D52-31AE-42C1-B3C3-5B2ED80A796D}">
      <dgm:prSet/>
      <dgm:spPr/>
      <dgm:t>
        <a:bodyPr/>
        <a:lstStyle/>
        <a:p>
          <a:endParaRPr lang="en-GB"/>
        </a:p>
      </dgm:t>
    </dgm:pt>
    <dgm:pt modelId="{CDF6572E-4B69-4B08-BFAD-4B7FA8EEEF47}">
      <dgm:prSet phldrT="[Text]" custT="1"/>
      <dgm:spPr>
        <a:xfrm>
          <a:off x="3986889" y="671587"/>
          <a:ext cx="1186674" cy="1186674"/>
        </a:xfrm>
        <a:solidFill>
          <a:schemeClr val="accent1"/>
        </a:solidFill>
        <a:ln w="25400" cap="flat" cmpd="sng" algn="ctr">
          <a:solidFill>
            <a:srgbClr val="FFFFFF">
              <a:hueOff val="0"/>
              <a:satOff val="0"/>
              <a:lumOff val="0"/>
              <a:alphaOff val="0"/>
            </a:srgbClr>
          </a:solidFill>
          <a:prstDash val="solid"/>
        </a:ln>
        <a:effectLst/>
      </dgm:spPr>
      <dgm:t>
        <a:bodyPr/>
        <a:lstStyle/>
        <a:p>
          <a:r>
            <a:rPr lang="en-GB" sz="1100" b="1" dirty="0">
              <a:solidFill>
                <a:srgbClr val="FFFFFF"/>
              </a:solidFill>
              <a:effectLst/>
              <a:latin typeface="Calibri"/>
              <a:ea typeface="ＭＳ Ｐゴシック"/>
              <a:cs typeface="+mn-cs"/>
            </a:rPr>
            <a:t>Insurance value</a:t>
          </a:r>
        </a:p>
      </dgm:t>
    </dgm:pt>
    <dgm:pt modelId="{5040C9F7-E9BF-45C8-8232-2C00013EBF9F}" type="parTrans" cxnId="{5DE6B33F-EED1-4134-9AC8-4DB4F519C8E2}">
      <dgm:prSet/>
      <dgm:spPr>
        <a:ln w="19050">
          <a:solidFill>
            <a:srgbClr val="FF0000"/>
          </a:solidFill>
        </a:ln>
      </dgm:spPr>
      <dgm:t>
        <a:bodyPr/>
        <a:lstStyle/>
        <a:p>
          <a:endParaRPr lang="en-GB"/>
        </a:p>
      </dgm:t>
    </dgm:pt>
    <dgm:pt modelId="{66FC08B8-48B8-48F8-A99D-D744478B77A0}" type="sibTrans" cxnId="{5DE6B33F-EED1-4134-9AC8-4DB4F519C8E2}">
      <dgm:prSet/>
      <dgm:spPr/>
      <dgm:t>
        <a:bodyPr/>
        <a:lstStyle/>
        <a:p>
          <a:endParaRPr lang="en-GB"/>
        </a:p>
      </dgm:t>
    </dgm:pt>
    <dgm:pt modelId="{5FA7295C-61EC-4CEC-938C-645EEFF49646}">
      <dgm:prSet custT="1"/>
      <dgm:spPr>
        <a:solidFill>
          <a:schemeClr val="accent1"/>
        </a:solidFill>
      </dgm:spPr>
      <dgm:t>
        <a:bodyPr/>
        <a:lstStyle/>
        <a:p>
          <a:endParaRPr lang="en-GB" sz="1100" b="1" dirty="0">
            <a:solidFill>
              <a:schemeClr val="bg1"/>
            </a:solidFill>
            <a:effectLst/>
            <a:latin typeface="Calibri"/>
            <a:ea typeface="ＭＳ Ｐゴシック"/>
            <a:cs typeface="+mn-cs"/>
          </a:endParaRPr>
        </a:p>
        <a:p>
          <a:r>
            <a:rPr lang="en-GB" sz="1100" b="1" dirty="0">
              <a:solidFill>
                <a:schemeClr val="bg1"/>
              </a:solidFill>
              <a:effectLst/>
              <a:latin typeface="Calibri"/>
              <a:ea typeface="ＭＳ Ｐゴシック"/>
              <a:cs typeface="+mn-cs"/>
            </a:rPr>
            <a:t>Value of knowing</a:t>
          </a:r>
        </a:p>
        <a:p>
          <a:endParaRPr lang="en-GB" sz="900" b="1" dirty="0">
            <a:solidFill>
              <a:schemeClr val="bg1"/>
            </a:solidFill>
            <a:effectLst/>
            <a:latin typeface="Calibri"/>
            <a:ea typeface="ＭＳ Ｐゴシック"/>
            <a:cs typeface="+mn-cs"/>
          </a:endParaRPr>
        </a:p>
      </dgm:t>
    </dgm:pt>
    <dgm:pt modelId="{E653EFA5-4798-429D-A69D-323EBB01F8B1}" type="parTrans" cxnId="{0C35F962-43D9-46AC-BF48-F0C07AD68C71}">
      <dgm:prSet/>
      <dgm:spPr>
        <a:ln w="19050">
          <a:solidFill>
            <a:srgbClr val="FF0000"/>
          </a:solidFill>
        </a:ln>
      </dgm:spPr>
      <dgm:t>
        <a:bodyPr/>
        <a:lstStyle/>
        <a:p>
          <a:endParaRPr lang="en-GB"/>
        </a:p>
      </dgm:t>
    </dgm:pt>
    <dgm:pt modelId="{4FDF76A7-B83B-47E1-A4BC-DF8D0F855544}" type="sibTrans" cxnId="{0C35F962-43D9-46AC-BF48-F0C07AD68C71}">
      <dgm:prSet/>
      <dgm:spPr/>
      <dgm:t>
        <a:bodyPr/>
        <a:lstStyle/>
        <a:p>
          <a:endParaRPr lang="en-GB"/>
        </a:p>
      </dgm:t>
    </dgm:pt>
    <dgm:pt modelId="{2900EF53-632D-4169-B179-4ECA003F854D}">
      <dgm:prSet custT="1"/>
      <dgm:spPr>
        <a:solidFill>
          <a:srgbClr val="BBE0E3"/>
        </a:solidFill>
      </dgm:spPr>
      <dgm:t>
        <a:bodyPr/>
        <a:lstStyle/>
        <a:p>
          <a:r>
            <a:rPr lang="en-GB" sz="1050" b="1" dirty="0">
              <a:solidFill>
                <a:srgbClr val="070809"/>
              </a:solidFill>
              <a:latin typeface="Calibri" panose="020F0502020204030204" pitchFamily="34" charset="0"/>
            </a:rPr>
            <a:t>Adherence-improving factors</a:t>
          </a:r>
        </a:p>
      </dgm:t>
    </dgm:pt>
    <dgm:pt modelId="{52F0A86B-0DE7-4F5B-9C1A-A1B6958CB219}" type="parTrans" cxnId="{782FF6A4-0D37-4F32-B68D-4BF3B7BD8D1E}">
      <dgm:prSet/>
      <dgm:spPr>
        <a:ln w="19050">
          <a:solidFill>
            <a:schemeClr val="accent5">
              <a:lumMod val="40000"/>
              <a:lumOff val="60000"/>
            </a:schemeClr>
          </a:solidFill>
        </a:ln>
      </dgm:spPr>
      <dgm:t>
        <a:bodyPr/>
        <a:lstStyle/>
        <a:p>
          <a:endParaRPr lang="en-GB"/>
        </a:p>
      </dgm:t>
    </dgm:pt>
    <dgm:pt modelId="{C06ABA78-9430-4C47-8215-F0E85F2F3E0D}" type="sibTrans" cxnId="{782FF6A4-0D37-4F32-B68D-4BF3B7BD8D1E}">
      <dgm:prSet/>
      <dgm:spPr/>
      <dgm:t>
        <a:bodyPr/>
        <a:lstStyle/>
        <a:p>
          <a:endParaRPr lang="en-GB"/>
        </a:p>
      </dgm:t>
    </dgm:pt>
    <dgm:pt modelId="{EC19299B-95AD-4688-859E-176B684990A6}">
      <dgm:prSet custT="1"/>
      <dgm:spPr>
        <a:solidFill>
          <a:srgbClr val="92D050"/>
        </a:solidFill>
      </dgm:spPr>
      <dgm:t>
        <a:bodyPr/>
        <a:lstStyle/>
        <a:p>
          <a:r>
            <a:rPr lang="en-GB" sz="1000" b="1" dirty="0">
              <a:solidFill>
                <a:srgbClr val="070809"/>
              </a:solidFill>
              <a:latin typeface="Calibri" panose="020F0502020204030204" pitchFamily="34" charset="0"/>
            </a:rPr>
            <a:t>Net costs</a:t>
          </a:r>
        </a:p>
      </dgm:t>
    </dgm:pt>
    <dgm:pt modelId="{3E6D57A2-CCD7-44CF-BA16-5F6872A94E52}" type="parTrans" cxnId="{1714DEDF-9591-4FE7-842F-882A752A6E91}">
      <dgm:prSet>
        <dgm:style>
          <a:lnRef idx="2">
            <a:schemeClr val="dk1"/>
          </a:lnRef>
          <a:fillRef idx="0">
            <a:schemeClr val="dk1"/>
          </a:fillRef>
          <a:effectRef idx="1">
            <a:schemeClr val="dk1"/>
          </a:effectRef>
          <a:fontRef idx="minor">
            <a:schemeClr val="tx1"/>
          </a:fontRef>
        </dgm:style>
      </dgm:prSet>
      <dgm:spPr>
        <a:ln w="19050">
          <a:solidFill>
            <a:srgbClr val="0070C0"/>
          </a:solidFill>
        </a:ln>
      </dgm:spPr>
      <dgm:t>
        <a:bodyPr/>
        <a:lstStyle/>
        <a:p>
          <a:endParaRPr lang="en-GB"/>
        </a:p>
      </dgm:t>
    </dgm:pt>
    <dgm:pt modelId="{E64EFB57-ED24-46F1-83A2-6F578DE37F77}" type="sibTrans" cxnId="{1714DEDF-9591-4FE7-842F-882A752A6E91}">
      <dgm:prSet/>
      <dgm:spPr/>
      <dgm:t>
        <a:bodyPr/>
        <a:lstStyle/>
        <a:p>
          <a:endParaRPr lang="en-GB"/>
        </a:p>
      </dgm:t>
    </dgm:pt>
    <dgm:pt modelId="{19CD5C1D-75EB-498D-9631-A44965C97E24}">
      <dgm:prSet custT="1"/>
      <dgm:spPr/>
      <dgm:t>
        <a:bodyPr/>
        <a:lstStyle/>
        <a:p>
          <a:r>
            <a:rPr lang="en-GB" sz="1100" b="1" dirty="0">
              <a:solidFill>
                <a:srgbClr val="FFFFFF"/>
              </a:solidFill>
              <a:latin typeface="Calibri" panose="020F0502020204030204" pitchFamily="34" charset="0"/>
            </a:rPr>
            <a:t>Value of hope</a:t>
          </a:r>
        </a:p>
      </dgm:t>
    </dgm:pt>
    <dgm:pt modelId="{6F29AD16-54C0-45DB-B3C2-73762CF00C81}" type="parTrans" cxnId="{FFDD4FFB-4D84-4296-95D4-2501D6D67586}">
      <dgm:prSet/>
      <dgm:spPr>
        <a:ln w="19050">
          <a:solidFill>
            <a:srgbClr val="FF0000"/>
          </a:solidFill>
        </a:ln>
      </dgm:spPr>
      <dgm:t>
        <a:bodyPr/>
        <a:lstStyle/>
        <a:p>
          <a:endParaRPr lang="en-GB"/>
        </a:p>
      </dgm:t>
    </dgm:pt>
    <dgm:pt modelId="{5B79DB0D-D3CC-48A9-8294-76B5FE18424A}" type="sibTrans" cxnId="{FFDD4FFB-4D84-4296-95D4-2501D6D67586}">
      <dgm:prSet/>
      <dgm:spPr/>
      <dgm:t>
        <a:bodyPr/>
        <a:lstStyle/>
        <a:p>
          <a:endParaRPr lang="en-GB"/>
        </a:p>
      </dgm:t>
    </dgm:pt>
    <dgm:pt modelId="{E83473F3-4FA1-495E-8B83-73580EF0C19D}">
      <dgm:prSet custT="1"/>
      <dgm:spPr>
        <a:xfrm>
          <a:off x="3367905" y="3383532"/>
          <a:ext cx="1186674" cy="1186674"/>
        </a:xfrm>
        <a:solidFill>
          <a:schemeClr val="accent1"/>
        </a:solidFill>
        <a:ln w="25400" cap="flat" cmpd="sng" algn="ctr">
          <a:noFill/>
          <a:prstDash val="solid"/>
        </a:ln>
        <a:effectLst/>
      </dgm:spPr>
      <dgm:t>
        <a:bodyPr/>
        <a:lstStyle/>
        <a:p>
          <a:r>
            <a:rPr lang="en-GB" sz="1100" b="1" dirty="0">
              <a:solidFill>
                <a:srgbClr val="FFFFFF"/>
              </a:solidFill>
              <a:latin typeface="Calibri"/>
              <a:ea typeface="+mn-ea"/>
              <a:cs typeface="+mn-cs"/>
            </a:rPr>
            <a:t>Equity</a:t>
          </a:r>
        </a:p>
      </dgm:t>
    </dgm:pt>
    <dgm:pt modelId="{5982D24B-80FE-4D92-B92C-A7A98D4C7D3E}" type="parTrans" cxnId="{370F973A-18F4-4585-930F-64F01B45A763}">
      <dgm:prSet/>
      <dgm:spPr>
        <a:ln w="19050">
          <a:solidFill>
            <a:srgbClr val="FF0000"/>
          </a:solidFill>
        </a:ln>
      </dgm:spPr>
      <dgm:t>
        <a:bodyPr/>
        <a:lstStyle/>
        <a:p>
          <a:endParaRPr lang="en-US"/>
        </a:p>
      </dgm:t>
    </dgm:pt>
    <dgm:pt modelId="{62E81855-B3F8-49E2-866C-948150026ECA}" type="sibTrans" cxnId="{370F973A-18F4-4585-930F-64F01B45A763}">
      <dgm:prSet/>
      <dgm:spPr/>
      <dgm:t>
        <a:bodyPr/>
        <a:lstStyle/>
        <a:p>
          <a:endParaRPr lang="en-US"/>
        </a:p>
      </dgm:t>
    </dgm:pt>
    <dgm:pt modelId="{E72D6EE9-9278-40BC-89FF-AE3D686EF0CA}">
      <dgm:prSet custT="1"/>
      <dgm:spPr>
        <a:xfrm>
          <a:off x="3367905" y="3383532"/>
          <a:ext cx="1186674" cy="1186674"/>
        </a:xfrm>
        <a:solidFill>
          <a:schemeClr val="accent1"/>
        </a:solidFill>
        <a:ln w="25400" cap="flat" cmpd="sng" algn="ctr">
          <a:noFill/>
          <a:prstDash val="solid"/>
        </a:ln>
        <a:effectLst/>
      </dgm:spPr>
      <dgm:t>
        <a:bodyPr/>
        <a:lstStyle/>
        <a:p>
          <a:r>
            <a:rPr lang="en-GB" sz="1100" b="1" dirty="0">
              <a:solidFill>
                <a:srgbClr val="FFFFFF"/>
              </a:solidFill>
              <a:latin typeface="Calibri"/>
              <a:ea typeface="+mn-ea"/>
              <a:cs typeface="+mn-cs"/>
            </a:rPr>
            <a:t>Scientific spillovers</a:t>
          </a:r>
        </a:p>
      </dgm:t>
    </dgm:pt>
    <dgm:pt modelId="{88ACDAAF-916F-4A43-9FC0-C3F0E6C3F86C}" type="parTrans" cxnId="{18964474-25CC-4C59-8934-FE668C0CFB06}">
      <dgm:prSet/>
      <dgm:spPr>
        <a:ln w="19050">
          <a:solidFill>
            <a:srgbClr val="FF0000"/>
          </a:solidFill>
        </a:ln>
      </dgm:spPr>
      <dgm:t>
        <a:bodyPr/>
        <a:lstStyle/>
        <a:p>
          <a:endParaRPr lang="en-US"/>
        </a:p>
      </dgm:t>
    </dgm:pt>
    <dgm:pt modelId="{0B2AF11E-F9ED-4BC0-BBB0-747193CB28DA}" type="sibTrans" cxnId="{18964474-25CC-4C59-8934-FE668C0CFB06}">
      <dgm:prSet/>
      <dgm:spPr/>
      <dgm:t>
        <a:bodyPr/>
        <a:lstStyle/>
        <a:p>
          <a:endParaRPr lang="en-US"/>
        </a:p>
      </dgm:t>
    </dgm:pt>
    <dgm:pt modelId="{571DF053-42C9-B745-8C92-E4737B9DE350}">
      <dgm:prSet phldrT="[Text]" custScaleX="115522" custScaleY="115522"/>
      <dgm:spPr>
        <a:xfrm>
          <a:off x="3986889" y="671587"/>
          <a:ext cx="1186674" cy="1186674"/>
        </a:xfrm>
        <a:prstGeom prst="ellipse">
          <a:avLst/>
        </a:prstGeom>
        <a:solidFill>
          <a:schemeClr val="accent1"/>
        </a:solidFill>
        <a:ln w="25400" cap="flat" cmpd="sng" algn="ctr">
          <a:solidFill>
            <a:srgbClr val="FFFFFF">
              <a:hueOff val="0"/>
              <a:satOff val="0"/>
              <a:lumOff val="0"/>
              <a:alphaOff val="0"/>
            </a:srgbClr>
          </a:solidFill>
          <a:prstDash val="solid"/>
        </a:ln>
        <a:effectLst/>
      </dgm:spPr>
      <dgm:t>
        <a:bodyPr/>
        <a:lstStyle/>
        <a:p>
          <a:endParaRPr lang="en-US"/>
        </a:p>
      </dgm:t>
    </dgm:pt>
    <dgm:pt modelId="{1D3C669D-6CF0-7946-9E24-24C3E9F2C18B}" type="parTrans" cxnId="{A31FA2AB-BE90-5040-BADF-56C272D92B89}">
      <dgm:prSet/>
      <dgm:spPr/>
      <dgm:t>
        <a:bodyPr/>
        <a:lstStyle/>
        <a:p>
          <a:endParaRPr lang="en-US"/>
        </a:p>
      </dgm:t>
    </dgm:pt>
    <dgm:pt modelId="{94446768-B948-8146-8F9B-E1863CFCA7B5}" type="sibTrans" cxnId="{A31FA2AB-BE90-5040-BADF-56C272D92B89}">
      <dgm:prSet/>
      <dgm:spPr/>
      <dgm:t>
        <a:bodyPr/>
        <a:lstStyle/>
        <a:p>
          <a:endParaRPr lang="en-US"/>
        </a:p>
      </dgm:t>
    </dgm:pt>
    <dgm:pt modelId="{4184AA81-6F62-402E-9822-517492F9EAE6}" type="pres">
      <dgm:prSet presAssocID="{6D7A71EB-E7F4-42A4-A352-504E81CAA28B}" presName="cycle" presStyleCnt="0">
        <dgm:presLayoutVars>
          <dgm:chMax val="1"/>
          <dgm:dir/>
          <dgm:animLvl val="ctr"/>
          <dgm:resizeHandles val="exact"/>
        </dgm:presLayoutVars>
      </dgm:prSet>
      <dgm:spPr/>
    </dgm:pt>
    <dgm:pt modelId="{4D017091-7D4F-47B4-A4AD-9ABCF597C1AF}" type="pres">
      <dgm:prSet presAssocID="{DB4D8E70-336A-4BB1-875C-5C495CA8F476}" presName="centerShape" presStyleLbl="node0" presStyleIdx="0" presStyleCnt="1"/>
      <dgm:spPr>
        <a:prstGeom prst="ellipse">
          <a:avLst/>
        </a:prstGeom>
      </dgm:spPr>
    </dgm:pt>
    <dgm:pt modelId="{9386B22B-858E-4CA6-B3E0-3DEECA387110}" type="pres">
      <dgm:prSet presAssocID="{621E2FF0-A453-4400-814B-6A808F298C0B}" presName="Name9" presStyleLbl="parChTrans1D2" presStyleIdx="0" presStyleCnt="12"/>
      <dgm:spPr/>
    </dgm:pt>
    <dgm:pt modelId="{76EB778C-961E-48D4-8A9F-3F952889D267}" type="pres">
      <dgm:prSet presAssocID="{621E2FF0-A453-4400-814B-6A808F298C0B}" presName="connTx" presStyleLbl="parChTrans1D2" presStyleIdx="0" presStyleCnt="12"/>
      <dgm:spPr/>
    </dgm:pt>
    <dgm:pt modelId="{5754CBDC-32D9-444D-A4A8-18DCDB025C30}" type="pres">
      <dgm:prSet presAssocID="{BCAC0A95-FAB0-4948-AB93-754446CCD292}" presName="node" presStyleLbl="node1" presStyleIdx="0" presStyleCnt="12" custScaleX="115522" custScaleY="115522" custRadScaleRad="91727">
        <dgm:presLayoutVars>
          <dgm:bulletEnabled val="1"/>
        </dgm:presLayoutVars>
      </dgm:prSet>
      <dgm:spPr>
        <a:prstGeom prst="ellipse">
          <a:avLst/>
        </a:prstGeom>
      </dgm:spPr>
    </dgm:pt>
    <dgm:pt modelId="{52468202-DC03-4860-BE5A-FA0B1423704D}" type="pres">
      <dgm:prSet presAssocID="{3E6D57A2-CCD7-44CF-BA16-5F6872A94E52}" presName="Name9" presStyleLbl="parChTrans1D2" presStyleIdx="1" presStyleCnt="12"/>
      <dgm:spPr/>
    </dgm:pt>
    <dgm:pt modelId="{EB622A1B-1542-4083-BCF2-3657EFC6B41F}" type="pres">
      <dgm:prSet presAssocID="{3E6D57A2-CCD7-44CF-BA16-5F6872A94E52}" presName="connTx" presStyleLbl="parChTrans1D2" presStyleIdx="1" presStyleCnt="12"/>
      <dgm:spPr/>
    </dgm:pt>
    <dgm:pt modelId="{C00AEEC8-A808-4314-8AC3-DB5B5A108AE5}" type="pres">
      <dgm:prSet presAssocID="{EC19299B-95AD-4688-859E-176B684990A6}" presName="node" presStyleLbl="node1" presStyleIdx="1" presStyleCnt="12" custScaleX="115522" custScaleY="115522">
        <dgm:presLayoutVars>
          <dgm:bulletEnabled val="1"/>
        </dgm:presLayoutVars>
      </dgm:prSet>
      <dgm:spPr/>
    </dgm:pt>
    <dgm:pt modelId="{9F17A789-11CD-4764-AD41-564CB239286E}" type="pres">
      <dgm:prSet presAssocID="{7097E1B9-8614-4CB5-A0E5-3E29C677DA4D}" presName="Name9" presStyleLbl="parChTrans1D2" presStyleIdx="2" presStyleCnt="12"/>
      <dgm:spPr/>
    </dgm:pt>
    <dgm:pt modelId="{F22F9C4A-49C9-4368-BCDE-ECD3AB193695}" type="pres">
      <dgm:prSet presAssocID="{7097E1B9-8614-4CB5-A0E5-3E29C677DA4D}" presName="connTx" presStyleLbl="parChTrans1D2" presStyleIdx="2" presStyleCnt="12"/>
      <dgm:spPr/>
    </dgm:pt>
    <dgm:pt modelId="{545E75CB-CFB1-4658-949E-16CBBAC60FFD}" type="pres">
      <dgm:prSet presAssocID="{25980E21-E7A4-453C-9D1D-F95D8C74A485}" presName="node" presStyleLbl="node1" presStyleIdx="2" presStyleCnt="12" custScaleX="115522" custScaleY="115522">
        <dgm:presLayoutVars>
          <dgm:bulletEnabled val="1"/>
        </dgm:presLayoutVars>
      </dgm:prSet>
      <dgm:spPr>
        <a:prstGeom prst="ellipse">
          <a:avLst/>
        </a:prstGeom>
      </dgm:spPr>
    </dgm:pt>
    <dgm:pt modelId="{A957E2AA-E307-452B-A664-65056AE183DB}" type="pres">
      <dgm:prSet presAssocID="{52F0A86B-0DE7-4F5B-9C1A-A1B6958CB219}" presName="Name9" presStyleLbl="parChTrans1D2" presStyleIdx="3" presStyleCnt="12"/>
      <dgm:spPr/>
    </dgm:pt>
    <dgm:pt modelId="{0DA165BF-E0C4-49F9-857A-9A05692E4A9A}" type="pres">
      <dgm:prSet presAssocID="{52F0A86B-0DE7-4F5B-9C1A-A1B6958CB219}" presName="connTx" presStyleLbl="parChTrans1D2" presStyleIdx="3" presStyleCnt="12"/>
      <dgm:spPr/>
    </dgm:pt>
    <dgm:pt modelId="{C30310C1-6728-4E8F-A32E-5EC8E90877ED}" type="pres">
      <dgm:prSet presAssocID="{2900EF53-632D-4169-B179-4ECA003F854D}" presName="node" presStyleLbl="node1" presStyleIdx="3" presStyleCnt="12" custScaleX="115522" custScaleY="115522">
        <dgm:presLayoutVars>
          <dgm:bulletEnabled val="1"/>
        </dgm:presLayoutVars>
      </dgm:prSet>
      <dgm:spPr/>
    </dgm:pt>
    <dgm:pt modelId="{E6C90909-306F-481D-A612-DC4991C5F7A1}" type="pres">
      <dgm:prSet presAssocID="{E653EFA5-4798-429D-A69D-323EBB01F8B1}" presName="Name9" presStyleLbl="parChTrans1D2" presStyleIdx="4" presStyleCnt="12"/>
      <dgm:spPr/>
    </dgm:pt>
    <dgm:pt modelId="{0971E2E5-3AF3-45FA-B094-C6C495FA18F9}" type="pres">
      <dgm:prSet presAssocID="{E653EFA5-4798-429D-A69D-323EBB01F8B1}" presName="connTx" presStyleLbl="parChTrans1D2" presStyleIdx="4" presStyleCnt="12"/>
      <dgm:spPr/>
    </dgm:pt>
    <dgm:pt modelId="{94B641D7-AA25-4186-99EA-BEA103AA07EA}" type="pres">
      <dgm:prSet presAssocID="{5FA7295C-61EC-4CEC-938C-645EEFF49646}" presName="node" presStyleLbl="node1" presStyleIdx="4" presStyleCnt="12" custScaleX="115522" custScaleY="115522">
        <dgm:presLayoutVars>
          <dgm:bulletEnabled val="1"/>
        </dgm:presLayoutVars>
      </dgm:prSet>
      <dgm:spPr/>
    </dgm:pt>
    <dgm:pt modelId="{F0C2B5A1-71A2-44BB-A510-AB6CB2BC1929}" type="pres">
      <dgm:prSet presAssocID="{631B2EBF-D998-44F2-A160-BF2520241E35}" presName="Name9" presStyleLbl="parChTrans1D2" presStyleIdx="5" presStyleCnt="12"/>
      <dgm:spPr/>
    </dgm:pt>
    <dgm:pt modelId="{A1D6B395-02C6-41E7-A7E5-8A10CD7842D3}" type="pres">
      <dgm:prSet presAssocID="{631B2EBF-D998-44F2-A160-BF2520241E35}" presName="connTx" presStyleLbl="parChTrans1D2" presStyleIdx="5" presStyleCnt="12"/>
      <dgm:spPr/>
    </dgm:pt>
    <dgm:pt modelId="{88839F73-A804-4CE7-BBFB-8DAB7FA399FB}" type="pres">
      <dgm:prSet presAssocID="{A9CA84B8-BB4C-453A-89F3-F65662E3A7A9}" presName="node" presStyleLbl="node1" presStyleIdx="5" presStyleCnt="12" custScaleX="115522" custScaleY="115522">
        <dgm:presLayoutVars>
          <dgm:bulletEnabled val="1"/>
        </dgm:presLayoutVars>
      </dgm:prSet>
      <dgm:spPr>
        <a:prstGeom prst="ellipse">
          <a:avLst/>
        </a:prstGeom>
      </dgm:spPr>
    </dgm:pt>
    <dgm:pt modelId="{DAE4EB16-D569-4395-AAB9-725FF83CA2D7}" type="pres">
      <dgm:prSet presAssocID="{5040C9F7-E9BF-45C8-8232-2C00013EBF9F}" presName="Name9" presStyleLbl="parChTrans1D2" presStyleIdx="6" presStyleCnt="12"/>
      <dgm:spPr/>
    </dgm:pt>
    <dgm:pt modelId="{5007BD5A-7734-4EB1-9360-730BC5BB0092}" type="pres">
      <dgm:prSet presAssocID="{5040C9F7-E9BF-45C8-8232-2C00013EBF9F}" presName="connTx" presStyleLbl="parChTrans1D2" presStyleIdx="6" presStyleCnt="12"/>
      <dgm:spPr/>
    </dgm:pt>
    <dgm:pt modelId="{55ED4634-40AC-4C10-A106-8CF3A4B7E6AE}" type="pres">
      <dgm:prSet presAssocID="{CDF6572E-4B69-4B08-BFAD-4B7FA8EEEF47}" presName="node" presStyleLbl="node1" presStyleIdx="6" presStyleCnt="12" custScaleX="115522" custScaleY="115522">
        <dgm:presLayoutVars>
          <dgm:bulletEnabled val="1"/>
        </dgm:presLayoutVars>
      </dgm:prSet>
      <dgm:spPr>
        <a:prstGeom prst="ellipse">
          <a:avLst/>
        </a:prstGeom>
      </dgm:spPr>
    </dgm:pt>
    <dgm:pt modelId="{751732B7-9219-48B5-BCC6-94229519DF3A}" type="pres">
      <dgm:prSet presAssocID="{03427A80-75BE-40A5-8B81-6E5C7522AB19}" presName="Name9" presStyleLbl="parChTrans1D2" presStyleIdx="7" presStyleCnt="12"/>
      <dgm:spPr/>
    </dgm:pt>
    <dgm:pt modelId="{CEDB713B-171F-432F-BC69-7E4CBB004848}" type="pres">
      <dgm:prSet presAssocID="{03427A80-75BE-40A5-8B81-6E5C7522AB19}" presName="connTx" presStyleLbl="parChTrans1D2" presStyleIdx="7" presStyleCnt="12"/>
      <dgm:spPr/>
    </dgm:pt>
    <dgm:pt modelId="{E1894FF9-3E68-4819-AF0C-F003861E22C1}" type="pres">
      <dgm:prSet presAssocID="{E8F89B09-846B-4DEE-8A94-691CAE2913B3}" presName="node" presStyleLbl="node1" presStyleIdx="7" presStyleCnt="12" custScaleX="115522" custScaleY="115522">
        <dgm:presLayoutVars>
          <dgm:bulletEnabled val="1"/>
        </dgm:presLayoutVars>
      </dgm:prSet>
      <dgm:spPr>
        <a:prstGeom prst="ellipse">
          <a:avLst/>
        </a:prstGeom>
      </dgm:spPr>
    </dgm:pt>
    <dgm:pt modelId="{23AAC4E6-9EA6-43B3-9DCB-DE9FF78BE938}" type="pres">
      <dgm:prSet presAssocID="{6F29AD16-54C0-45DB-B3C2-73762CF00C81}" presName="Name9" presStyleLbl="parChTrans1D2" presStyleIdx="8" presStyleCnt="12"/>
      <dgm:spPr/>
    </dgm:pt>
    <dgm:pt modelId="{4598DDD2-6094-443C-99E6-1B788E0BBAA1}" type="pres">
      <dgm:prSet presAssocID="{6F29AD16-54C0-45DB-B3C2-73762CF00C81}" presName="connTx" presStyleLbl="parChTrans1D2" presStyleIdx="8" presStyleCnt="12"/>
      <dgm:spPr/>
    </dgm:pt>
    <dgm:pt modelId="{DCCCAE6A-6C74-4308-AE34-08ABC3F6CC6C}" type="pres">
      <dgm:prSet presAssocID="{19CD5C1D-75EB-498D-9631-A44965C97E24}" presName="node" presStyleLbl="node1" presStyleIdx="8" presStyleCnt="12" custScaleX="114583" custScaleY="114583">
        <dgm:presLayoutVars>
          <dgm:bulletEnabled val="1"/>
        </dgm:presLayoutVars>
      </dgm:prSet>
      <dgm:spPr/>
    </dgm:pt>
    <dgm:pt modelId="{140447AE-9129-4BFD-A67D-86041AFBF4B4}" type="pres">
      <dgm:prSet presAssocID="{447666B4-8FDB-4DBB-9EED-8886096A34B3}" presName="Name9" presStyleLbl="parChTrans1D2" presStyleIdx="9" presStyleCnt="12"/>
      <dgm:spPr/>
    </dgm:pt>
    <dgm:pt modelId="{5BBF03CC-7472-40E8-A69C-925BC802B5A9}" type="pres">
      <dgm:prSet presAssocID="{447666B4-8FDB-4DBB-9EED-8886096A34B3}" presName="connTx" presStyleLbl="parChTrans1D2" presStyleIdx="9" presStyleCnt="12"/>
      <dgm:spPr/>
    </dgm:pt>
    <dgm:pt modelId="{AC07DA4F-27A2-4EE7-BAEB-62E188BFF6E5}" type="pres">
      <dgm:prSet presAssocID="{CABBAC51-394F-49FE-8114-9AACAC6CEB77}" presName="node" presStyleLbl="node1" presStyleIdx="9" presStyleCnt="12" custScaleX="115522" custScaleY="115522">
        <dgm:presLayoutVars>
          <dgm:bulletEnabled val="1"/>
        </dgm:presLayoutVars>
      </dgm:prSet>
      <dgm:spPr>
        <a:prstGeom prst="ellipse">
          <a:avLst/>
        </a:prstGeom>
      </dgm:spPr>
    </dgm:pt>
    <dgm:pt modelId="{2C9552C1-3A59-432D-9CD9-CF2D6CDE80E0}" type="pres">
      <dgm:prSet presAssocID="{5982D24B-80FE-4D92-B92C-A7A98D4C7D3E}" presName="Name9" presStyleLbl="parChTrans1D2" presStyleIdx="10" presStyleCnt="12"/>
      <dgm:spPr/>
    </dgm:pt>
    <dgm:pt modelId="{1B351E2E-111A-4A06-A302-8EBFBAAFCBD4}" type="pres">
      <dgm:prSet presAssocID="{5982D24B-80FE-4D92-B92C-A7A98D4C7D3E}" presName="connTx" presStyleLbl="parChTrans1D2" presStyleIdx="10" presStyleCnt="12"/>
      <dgm:spPr/>
    </dgm:pt>
    <dgm:pt modelId="{2C382270-8D67-4E65-898D-22DE362F6071}" type="pres">
      <dgm:prSet presAssocID="{E83473F3-4FA1-495E-8B83-73580EF0C19D}" presName="node" presStyleLbl="node1" presStyleIdx="10" presStyleCnt="12">
        <dgm:presLayoutVars>
          <dgm:bulletEnabled val="1"/>
        </dgm:presLayoutVars>
      </dgm:prSet>
      <dgm:spPr/>
    </dgm:pt>
    <dgm:pt modelId="{65CC7D9A-A8CB-411E-A593-4A2ACEA5F576}" type="pres">
      <dgm:prSet presAssocID="{88ACDAAF-916F-4A43-9FC0-C3F0E6C3F86C}" presName="Name9" presStyleLbl="parChTrans1D2" presStyleIdx="11" presStyleCnt="12"/>
      <dgm:spPr/>
    </dgm:pt>
    <dgm:pt modelId="{8E6E0299-EC31-4307-B99F-8282C487B234}" type="pres">
      <dgm:prSet presAssocID="{88ACDAAF-916F-4A43-9FC0-C3F0E6C3F86C}" presName="connTx" presStyleLbl="parChTrans1D2" presStyleIdx="11" presStyleCnt="12"/>
      <dgm:spPr/>
    </dgm:pt>
    <dgm:pt modelId="{174830B3-D2EF-4559-8856-B656F3DD8AFA}" type="pres">
      <dgm:prSet presAssocID="{E72D6EE9-9278-40BC-89FF-AE3D686EF0CA}" presName="node" presStyleLbl="node1" presStyleIdx="11" presStyleCnt="12">
        <dgm:presLayoutVars>
          <dgm:bulletEnabled val="1"/>
        </dgm:presLayoutVars>
      </dgm:prSet>
      <dgm:spPr/>
    </dgm:pt>
  </dgm:ptLst>
  <dgm:cxnLst>
    <dgm:cxn modelId="{41B1EC01-8BF6-A64F-82F9-AD42DB457450}" type="presOf" srcId="{447666B4-8FDB-4DBB-9EED-8886096A34B3}" destId="{5BBF03CC-7472-40E8-A69C-925BC802B5A9}" srcOrd="1" destOrd="0" presId="urn:microsoft.com/office/officeart/2005/8/layout/radial1"/>
    <dgm:cxn modelId="{B8E7F801-5C8D-8044-8E4D-9F2B4B7FA6D4}" type="presOf" srcId="{DB4D8E70-336A-4BB1-875C-5C495CA8F476}" destId="{4D017091-7D4F-47B4-A4AD-9ABCF597C1AF}" srcOrd="0" destOrd="0" presId="urn:microsoft.com/office/officeart/2005/8/layout/radial1"/>
    <dgm:cxn modelId="{5F0FC706-503D-4E4A-9F13-345BD7683FAF}" srcId="{DB4D8E70-336A-4BB1-875C-5C495CA8F476}" destId="{E8F89B09-846B-4DEE-8A94-691CAE2913B3}" srcOrd="7" destOrd="0" parTransId="{03427A80-75BE-40A5-8B81-6E5C7522AB19}" sibTransId="{E63CD52F-CC71-4A55-84A2-6FAED5071E1E}"/>
    <dgm:cxn modelId="{2C3EF909-54B0-E340-AE41-D89A65464F49}" type="presOf" srcId="{E653EFA5-4798-429D-A69D-323EBB01F8B1}" destId="{E6C90909-306F-481D-A612-DC4991C5F7A1}" srcOrd="0" destOrd="0" presId="urn:microsoft.com/office/officeart/2005/8/layout/radial1"/>
    <dgm:cxn modelId="{57DD8C0A-379C-5D40-A58D-B000D57752C3}" type="presOf" srcId="{5982D24B-80FE-4D92-B92C-A7A98D4C7D3E}" destId="{1B351E2E-111A-4A06-A302-8EBFBAAFCBD4}" srcOrd="1" destOrd="0" presId="urn:microsoft.com/office/officeart/2005/8/layout/radial1"/>
    <dgm:cxn modelId="{80D3AE0A-2C70-2E42-83B6-990A14EBEC38}" type="presOf" srcId="{3E6D57A2-CCD7-44CF-BA16-5F6872A94E52}" destId="{52468202-DC03-4860-BE5A-FA0B1423704D}" srcOrd="0" destOrd="0" presId="urn:microsoft.com/office/officeart/2005/8/layout/radial1"/>
    <dgm:cxn modelId="{EA352511-168D-124A-8D44-17BC8A295100}" type="presOf" srcId="{7097E1B9-8614-4CB5-A0E5-3E29C677DA4D}" destId="{F22F9C4A-49C9-4368-BCDE-ECD3AB193695}" srcOrd="1" destOrd="0" presId="urn:microsoft.com/office/officeart/2005/8/layout/radial1"/>
    <dgm:cxn modelId="{041C7B11-0B77-454C-B528-5CAE77599C18}" type="presOf" srcId="{A9CA84B8-BB4C-453A-89F3-F65662E3A7A9}" destId="{88839F73-A804-4CE7-BBFB-8DAB7FA399FB}" srcOrd="0" destOrd="0" presId="urn:microsoft.com/office/officeart/2005/8/layout/radial1"/>
    <dgm:cxn modelId="{B9CC1717-5EC6-6D49-8915-60B25F05E43D}" type="presOf" srcId="{447666B4-8FDB-4DBB-9EED-8886096A34B3}" destId="{140447AE-9129-4BFD-A67D-86041AFBF4B4}" srcOrd="0" destOrd="0" presId="urn:microsoft.com/office/officeart/2005/8/layout/radial1"/>
    <dgm:cxn modelId="{FE153819-505F-9149-9FA8-7B85D2DCF3F3}" type="presOf" srcId="{5040C9F7-E9BF-45C8-8232-2C00013EBF9F}" destId="{5007BD5A-7734-4EB1-9360-730BC5BB0092}" srcOrd="1" destOrd="0" presId="urn:microsoft.com/office/officeart/2005/8/layout/radial1"/>
    <dgm:cxn modelId="{FC56471A-74C6-422F-8CFC-F84A0E940265}" srcId="{DB4D8E70-336A-4BB1-875C-5C495CA8F476}" destId="{CABBAC51-394F-49FE-8114-9AACAC6CEB77}" srcOrd="9" destOrd="0" parTransId="{447666B4-8FDB-4DBB-9EED-8886096A34B3}" sibTransId="{F27FB083-5CEA-405C-B0CB-A341A21A0509}"/>
    <dgm:cxn modelId="{C3ACDD26-102D-CD48-A442-87802BD27652}" type="presOf" srcId="{E72D6EE9-9278-40BC-89FF-AE3D686EF0CA}" destId="{174830B3-D2EF-4559-8856-B656F3DD8AFA}" srcOrd="0" destOrd="0" presId="urn:microsoft.com/office/officeart/2005/8/layout/radial1"/>
    <dgm:cxn modelId="{63E0EB2E-19C8-9C43-B3F8-4508FDCC0BC4}" type="presOf" srcId="{3E6D57A2-CCD7-44CF-BA16-5F6872A94E52}" destId="{EB622A1B-1542-4083-BCF2-3657EFC6B41F}" srcOrd="1" destOrd="0" presId="urn:microsoft.com/office/officeart/2005/8/layout/radial1"/>
    <dgm:cxn modelId="{370F973A-18F4-4585-930F-64F01B45A763}" srcId="{DB4D8E70-336A-4BB1-875C-5C495CA8F476}" destId="{E83473F3-4FA1-495E-8B83-73580EF0C19D}" srcOrd="10" destOrd="0" parTransId="{5982D24B-80FE-4D92-B92C-A7A98D4C7D3E}" sibTransId="{62E81855-B3F8-49E2-866C-948150026ECA}"/>
    <dgm:cxn modelId="{70E6F13D-005B-F94D-821C-F950B7C95A13}" type="presOf" srcId="{621E2FF0-A453-4400-814B-6A808F298C0B}" destId="{76EB778C-961E-48D4-8A9F-3F952889D267}" srcOrd="1" destOrd="0" presId="urn:microsoft.com/office/officeart/2005/8/layout/radial1"/>
    <dgm:cxn modelId="{5DE6B33F-EED1-4134-9AC8-4DB4F519C8E2}" srcId="{DB4D8E70-336A-4BB1-875C-5C495CA8F476}" destId="{CDF6572E-4B69-4B08-BFAD-4B7FA8EEEF47}" srcOrd="6" destOrd="0" parTransId="{5040C9F7-E9BF-45C8-8232-2C00013EBF9F}" sibTransId="{66FC08B8-48B8-48F8-A99D-D744478B77A0}"/>
    <dgm:cxn modelId="{49993541-ED0C-485E-90EB-9E04F2E84E78}" srcId="{6D7A71EB-E7F4-42A4-A352-504E81CAA28B}" destId="{DB4D8E70-336A-4BB1-875C-5C495CA8F476}" srcOrd="0" destOrd="0" parTransId="{768608BC-BBD2-4878-A69D-1EFE1B65D9CE}" sibTransId="{5001372F-F6F9-4D4B-A79E-B767F03F64EC}"/>
    <dgm:cxn modelId="{7A79B247-4CBF-DA4E-8F53-ABD411BC289A}" type="presOf" srcId="{5040C9F7-E9BF-45C8-8232-2C00013EBF9F}" destId="{DAE4EB16-D569-4395-AAB9-725FF83CA2D7}" srcOrd="0" destOrd="0" presId="urn:microsoft.com/office/officeart/2005/8/layout/radial1"/>
    <dgm:cxn modelId="{5A8CC647-079A-4A4C-980A-12F079CE2E79}" type="presOf" srcId="{5FA7295C-61EC-4CEC-938C-645EEFF49646}" destId="{94B641D7-AA25-4186-99EA-BEA103AA07EA}" srcOrd="0" destOrd="0" presId="urn:microsoft.com/office/officeart/2005/8/layout/radial1"/>
    <dgm:cxn modelId="{7E819D52-31AE-42C1-B3C3-5B2ED80A796D}" srcId="{DB4D8E70-336A-4BB1-875C-5C495CA8F476}" destId="{A9CA84B8-BB4C-453A-89F3-F65662E3A7A9}" srcOrd="5" destOrd="0" parTransId="{631B2EBF-D998-44F2-A160-BF2520241E35}" sibTransId="{E2E9E2C2-55D8-4057-A884-B008846959F7}"/>
    <dgm:cxn modelId="{19A7F958-F08C-8D49-8DA0-48667BBE09E3}" type="presOf" srcId="{5982D24B-80FE-4D92-B92C-A7A98D4C7D3E}" destId="{2C9552C1-3A59-432D-9CD9-CF2D6CDE80E0}" srcOrd="0" destOrd="0" presId="urn:microsoft.com/office/officeart/2005/8/layout/radial1"/>
    <dgm:cxn modelId="{1741455C-0EE0-5449-B746-AEB943B1EEF2}" type="presOf" srcId="{E83473F3-4FA1-495E-8B83-73580EF0C19D}" destId="{2C382270-8D67-4E65-898D-22DE362F6071}" srcOrd="0" destOrd="0" presId="urn:microsoft.com/office/officeart/2005/8/layout/radial1"/>
    <dgm:cxn modelId="{8745035D-40DB-4D47-983D-672B464D6882}" type="presOf" srcId="{CDF6572E-4B69-4B08-BFAD-4B7FA8EEEF47}" destId="{55ED4634-40AC-4C10-A106-8CF3A4B7E6AE}" srcOrd="0" destOrd="0" presId="urn:microsoft.com/office/officeart/2005/8/layout/radial1"/>
    <dgm:cxn modelId="{0C35F962-43D9-46AC-BF48-F0C07AD68C71}" srcId="{DB4D8E70-336A-4BB1-875C-5C495CA8F476}" destId="{5FA7295C-61EC-4CEC-938C-645EEFF49646}" srcOrd="4" destOrd="0" parTransId="{E653EFA5-4798-429D-A69D-323EBB01F8B1}" sibTransId="{4FDF76A7-B83B-47E1-A4BC-DF8D0F855544}"/>
    <dgm:cxn modelId="{83720967-3E0A-9143-A331-1407A1BE0D5E}" type="presOf" srcId="{03427A80-75BE-40A5-8B81-6E5C7522AB19}" destId="{CEDB713B-171F-432F-BC69-7E4CBB004848}" srcOrd="1" destOrd="0" presId="urn:microsoft.com/office/officeart/2005/8/layout/radial1"/>
    <dgm:cxn modelId="{94228367-B8B6-F449-86C7-CF344ED0928F}" type="presOf" srcId="{03427A80-75BE-40A5-8B81-6E5C7522AB19}" destId="{751732B7-9219-48B5-BCC6-94229519DF3A}" srcOrd="0" destOrd="0" presId="urn:microsoft.com/office/officeart/2005/8/layout/radial1"/>
    <dgm:cxn modelId="{5006E772-703E-2344-8BB4-EE63A7D09E88}" type="presOf" srcId="{25980E21-E7A4-453C-9D1D-F95D8C74A485}" destId="{545E75CB-CFB1-4658-949E-16CBBAC60FFD}" srcOrd="0" destOrd="0" presId="urn:microsoft.com/office/officeart/2005/8/layout/radial1"/>
    <dgm:cxn modelId="{18964474-25CC-4C59-8934-FE668C0CFB06}" srcId="{DB4D8E70-336A-4BB1-875C-5C495CA8F476}" destId="{E72D6EE9-9278-40BC-89FF-AE3D686EF0CA}" srcOrd="11" destOrd="0" parTransId="{88ACDAAF-916F-4A43-9FC0-C3F0E6C3F86C}" sibTransId="{0B2AF11E-F9ED-4BC0-BBB0-747193CB28DA}"/>
    <dgm:cxn modelId="{7B598076-3686-9643-AD33-76405D2B7083}" type="presOf" srcId="{2900EF53-632D-4169-B179-4ECA003F854D}" destId="{C30310C1-6728-4E8F-A32E-5EC8E90877ED}" srcOrd="0" destOrd="0" presId="urn:microsoft.com/office/officeart/2005/8/layout/radial1"/>
    <dgm:cxn modelId="{A326337A-FCA9-974C-8600-F6E7D73FFC33}" type="presOf" srcId="{CABBAC51-394F-49FE-8114-9AACAC6CEB77}" destId="{AC07DA4F-27A2-4EE7-BAEB-62E188BFF6E5}" srcOrd="0" destOrd="0" presId="urn:microsoft.com/office/officeart/2005/8/layout/radial1"/>
    <dgm:cxn modelId="{FE05B37C-DDAC-BB48-8F85-AAB19899E6F2}" type="presOf" srcId="{88ACDAAF-916F-4A43-9FC0-C3F0E6C3F86C}" destId="{8E6E0299-EC31-4307-B99F-8282C487B234}" srcOrd="1" destOrd="0" presId="urn:microsoft.com/office/officeart/2005/8/layout/radial1"/>
    <dgm:cxn modelId="{ED4F357F-1962-194B-8160-9C3995177308}" type="presOf" srcId="{E8F89B09-846B-4DEE-8A94-691CAE2913B3}" destId="{E1894FF9-3E68-4819-AF0C-F003861E22C1}" srcOrd="0" destOrd="0" presId="urn:microsoft.com/office/officeart/2005/8/layout/radial1"/>
    <dgm:cxn modelId="{6FF89780-9690-0F4C-8E0C-E224BA2533CC}" type="presOf" srcId="{BCAC0A95-FAB0-4948-AB93-754446CCD292}" destId="{5754CBDC-32D9-444D-A4A8-18DCDB025C30}" srcOrd="0" destOrd="0" presId="urn:microsoft.com/office/officeart/2005/8/layout/radial1"/>
    <dgm:cxn modelId="{289B0D85-33A6-7F4B-ABAF-604A779AFBE4}" type="presOf" srcId="{6F29AD16-54C0-45DB-B3C2-73762CF00C81}" destId="{23AAC4E6-9EA6-43B3-9DCB-DE9FF78BE938}" srcOrd="0" destOrd="0" presId="urn:microsoft.com/office/officeart/2005/8/layout/radial1"/>
    <dgm:cxn modelId="{24C2F18C-0D6B-3D45-810F-11528159309A}" type="presOf" srcId="{6D7A71EB-E7F4-42A4-A352-504E81CAA28B}" destId="{4184AA81-6F62-402E-9822-517492F9EAE6}" srcOrd="0" destOrd="0" presId="urn:microsoft.com/office/officeart/2005/8/layout/radial1"/>
    <dgm:cxn modelId="{FC2AD094-C601-B349-9C64-345DEF767D24}" type="presOf" srcId="{631B2EBF-D998-44F2-A160-BF2520241E35}" destId="{A1D6B395-02C6-41E7-A7E5-8A10CD7842D3}" srcOrd="1" destOrd="0" presId="urn:microsoft.com/office/officeart/2005/8/layout/radial1"/>
    <dgm:cxn modelId="{782FF6A4-0D37-4F32-B68D-4BF3B7BD8D1E}" srcId="{DB4D8E70-336A-4BB1-875C-5C495CA8F476}" destId="{2900EF53-632D-4169-B179-4ECA003F854D}" srcOrd="3" destOrd="0" parTransId="{52F0A86B-0DE7-4F5B-9C1A-A1B6958CB219}" sibTransId="{C06ABA78-9430-4C47-8215-F0E85F2F3E0D}"/>
    <dgm:cxn modelId="{3EDE30A9-0652-7A4C-A040-FBCA9238592F}" type="presOf" srcId="{631B2EBF-D998-44F2-A160-BF2520241E35}" destId="{F0C2B5A1-71A2-44BB-A510-AB6CB2BC1929}" srcOrd="0" destOrd="0" presId="urn:microsoft.com/office/officeart/2005/8/layout/radial1"/>
    <dgm:cxn modelId="{A31FA2AB-BE90-5040-BADF-56C272D92B89}" srcId="{6D7A71EB-E7F4-42A4-A352-504E81CAA28B}" destId="{571DF053-42C9-B745-8C92-E4737B9DE350}" srcOrd="1" destOrd="0" parTransId="{1D3C669D-6CF0-7946-9E24-24C3E9F2C18B}" sibTransId="{94446768-B948-8146-8F9B-E1863CFCA7B5}"/>
    <dgm:cxn modelId="{A57A21AF-9E74-4254-B27F-8F8E323E71C3}" srcId="{DB4D8E70-336A-4BB1-875C-5C495CA8F476}" destId="{BCAC0A95-FAB0-4948-AB93-754446CCD292}" srcOrd="0" destOrd="0" parTransId="{621E2FF0-A453-4400-814B-6A808F298C0B}" sibTransId="{7B926749-0807-4C39-B747-E0E214D7D688}"/>
    <dgm:cxn modelId="{7080CDAF-30BC-314F-B20E-FED823B3EFCB}" type="presOf" srcId="{52F0A86B-0DE7-4F5B-9C1A-A1B6958CB219}" destId="{A957E2AA-E307-452B-A664-65056AE183DB}" srcOrd="0" destOrd="0" presId="urn:microsoft.com/office/officeart/2005/8/layout/radial1"/>
    <dgm:cxn modelId="{F58A55B3-E35B-8540-AC7B-9B10C09F8E5E}" type="presOf" srcId="{621E2FF0-A453-4400-814B-6A808F298C0B}" destId="{9386B22B-858E-4CA6-B3E0-3DEECA387110}" srcOrd="0" destOrd="0" presId="urn:microsoft.com/office/officeart/2005/8/layout/radial1"/>
    <dgm:cxn modelId="{B11DA1B9-22DE-BC41-94BC-8E1972D28424}" type="presOf" srcId="{7097E1B9-8614-4CB5-A0E5-3E29C677DA4D}" destId="{9F17A789-11CD-4764-AD41-564CB239286E}" srcOrd="0" destOrd="0" presId="urn:microsoft.com/office/officeart/2005/8/layout/radial1"/>
    <dgm:cxn modelId="{EEEC0DBA-DCC9-A148-8DA8-D1AABCCDF97C}" type="presOf" srcId="{E653EFA5-4798-429D-A69D-323EBB01F8B1}" destId="{0971E2E5-3AF3-45FA-B094-C6C495FA18F9}" srcOrd="1" destOrd="0" presId="urn:microsoft.com/office/officeart/2005/8/layout/radial1"/>
    <dgm:cxn modelId="{D8909DD0-2118-8647-9758-A56C8C2C6A78}" type="presOf" srcId="{52F0A86B-0DE7-4F5B-9C1A-A1B6958CB219}" destId="{0DA165BF-E0C4-49F9-857A-9A05692E4A9A}" srcOrd="1" destOrd="0" presId="urn:microsoft.com/office/officeart/2005/8/layout/radial1"/>
    <dgm:cxn modelId="{C99C3ED4-A32E-9E4F-B6CA-1827EC6735FD}" type="presOf" srcId="{6F29AD16-54C0-45DB-B3C2-73762CF00C81}" destId="{4598DDD2-6094-443C-99E6-1B788E0BBAA1}" srcOrd="1" destOrd="0" presId="urn:microsoft.com/office/officeart/2005/8/layout/radial1"/>
    <dgm:cxn modelId="{1714DEDF-9591-4FE7-842F-882A752A6E91}" srcId="{DB4D8E70-336A-4BB1-875C-5C495CA8F476}" destId="{EC19299B-95AD-4688-859E-176B684990A6}" srcOrd="1" destOrd="0" parTransId="{3E6D57A2-CCD7-44CF-BA16-5F6872A94E52}" sibTransId="{E64EFB57-ED24-46F1-83A2-6F578DE37F77}"/>
    <dgm:cxn modelId="{DB7A5CEE-ADF4-724E-A0F7-6A59AD4117D6}" type="presOf" srcId="{19CD5C1D-75EB-498D-9631-A44965C97E24}" destId="{DCCCAE6A-6C74-4308-AE34-08ABC3F6CC6C}" srcOrd="0" destOrd="0" presId="urn:microsoft.com/office/officeart/2005/8/layout/radial1"/>
    <dgm:cxn modelId="{5BFBDAF0-C2FC-F648-BF9E-B0F8653D4A2A}" type="presOf" srcId="{88ACDAAF-916F-4A43-9FC0-C3F0E6C3F86C}" destId="{65CC7D9A-A8CB-411E-A593-4A2ACEA5F576}" srcOrd="0" destOrd="0" presId="urn:microsoft.com/office/officeart/2005/8/layout/radial1"/>
    <dgm:cxn modelId="{957ADFF5-8132-A049-ABED-780A14B34F0A}" type="presOf" srcId="{EC19299B-95AD-4688-859E-176B684990A6}" destId="{C00AEEC8-A808-4314-8AC3-DB5B5A108AE5}" srcOrd="0" destOrd="0" presId="urn:microsoft.com/office/officeart/2005/8/layout/radial1"/>
    <dgm:cxn modelId="{FFDD4FFB-4D84-4296-95D4-2501D6D67586}" srcId="{DB4D8E70-336A-4BB1-875C-5C495CA8F476}" destId="{19CD5C1D-75EB-498D-9631-A44965C97E24}" srcOrd="8" destOrd="0" parTransId="{6F29AD16-54C0-45DB-B3C2-73762CF00C81}" sibTransId="{5B79DB0D-D3CC-48A9-8294-76B5FE18424A}"/>
    <dgm:cxn modelId="{236193FB-0B5A-4B94-BDA8-B681F3EF6328}" srcId="{DB4D8E70-336A-4BB1-875C-5C495CA8F476}" destId="{25980E21-E7A4-453C-9D1D-F95D8C74A485}" srcOrd="2" destOrd="0" parTransId="{7097E1B9-8614-4CB5-A0E5-3E29C677DA4D}" sibTransId="{7585FE35-0C24-4D3D-9DBE-A9BF109267F0}"/>
    <dgm:cxn modelId="{0EABCA56-1A54-8246-B870-62597F074F89}" type="presParOf" srcId="{4184AA81-6F62-402E-9822-517492F9EAE6}" destId="{4D017091-7D4F-47B4-A4AD-9ABCF597C1AF}" srcOrd="0" destOrd="0" presId="urn:microsoft.com/office/officeart/2005/8/layout/radial1"/>
    <dgm:cxn modelId="{AABF7014-8893-D74C-9F3D-0F4DB4C662EB}" type="presParOf" srcId="{4184AA81-6F62-402E-9822-517492F9EAE6}" destId="{9386B22B-858E-4CA6-B3E0-3DEECA387110}" srcOrd="1" destOrd="0" presId="urn:microsoft.com/office/officeart/2005/8/layout/radial1"/>
    <dgm:cxn modelId="{0F69E0FB-3FB9-1743-BB7A-E1070CF1317E}" type="presParOf" srcId="{9386B22B-858E-4CA6-B3E0-3DEECA387110}" destId="{76EB778C-961E-48D4-8A9F-3F952889D267}" srcOrd="0" destOrd="0" presId="urn:microsoft.com/office/officeart/2005/8/layout/radial1"/>
    <dgm:cxn modelId="{3E1BC142-E225-5645-8374-59416F9C55F8}" type="presParOf" srcId="{4184AA81-6F62-402E-9822-517492F9EAE6}" destId="{5754CBDC-32D9-444D-A4A8-18DCDB025C30}" srcOrd="2" destOrd="0" presId="urn:microsoft.com/office/officeart/2005/8/layout/radial1"/>
    <dgm:cxn modelId="{D569DCE3-A4AC-D14D-BD1A-38F52D66FDD9}" type="presParOf" srcId="{4184AA81-6F62-402E-9822-517492F9EAE6}" destId="{52468202-DC03-4860-BE5A-FA0B1423704D}" srcOrd="3" destOrd="0" presId="urn:microsoft.com/office/officeart/2005/8/layout/radial1"/>
    <dgm:cxn modelId="{0F4851C7-FF2D-B54F-9ADF-89926F409C23}" type="presParOf" srcId="{52468202-DC03-4860-BE5A-FA0B1423704D}" destId="{EB622A1B-1542-4083-BCF2-3657EFC6B41F}" srcOrd="0" destOrd="0" presId="urn:microsoft.com/office/officeart/2005/8/layout/radial1"/>
    <dgm:cxn modelId="{2D9E9ABF-9F0D-4843-8B2F-AB82A5F6C386}" type="presParOf" srcId="{4184AA81-6F62-402E-9822-517492F9EAE6}" destId="{C00AEEC8-A808-4314-8AC3-DB5B5A108AE5}" srcOrd="4" destOrd="0" presId="urn:microsoft.com/office/officeart/2005/8/layout/radial1"/>
    <dgm:cxn modelId="{B0AA5D1C-8266-0A4A-8F7D-04F4325B2EAB}" type="presParOf" srcId="{4184AA81-6F62-402E-9822-517492F9EAE6}" destId="{9F17A789-11CD-4764-AD41-564CB239286E}" srcOrd="5" destOrd="0" presId="urn:microsoft.com/office/officeart/2005/8/layout/radial1"/>
    <dgm:cxn modelId="{3B59EA1E-C58E-E64F-8155-3248C5DA989B}" type="presParOf" srcId="{9F17A789-11CD-4764-AD41-564CB239286E}" destId="{F22F9C4A-49C9-4368-BCDE-ECD3AB193695}" srcOrd="0" destOrd="0" presId="urn:microsoft.com/office/officeart/2005/8/layout/radial1"/>
    <dgm:cxn modelId="{15A33A16-6D32-BF49-B421-F45D5106EF6E}" type="presParOf" srcId="{4184AA81-6F62-402E-9822-517492F9EAE6}" destId="{545E75CB-CFB1-4658-949E-16CBBAC60FFD}" srcOrd="6" destOrd="0" presId="urn:microsoft.com/office/officeart/2005/8/layout/radial1"/>
    <dgm:cxn modelId="{ECF28B25-466F-D349-88CA-A6484696C8FC}" type="presParOf" srcId="{4184AA81-6F62-402E-9822-517492F9EAE6}" destId="{A957E2AA-E307-452B-A664-65056AE183DB}" srcOrd="7" destOrd="0" presId="urn:microsoft.com/office/officeart/2005/8/layout/radial1"/>
    <dgm:cxn modelId="{393E8840-5CCD-6D4A-A7C4-D27D3A9866DD}" type="presParOf" srcId="{A957E2AA-E307-452B-A664-65056AE183DB}" destId="{0DA165BF-E0C4-49F9-857A-9A05692E4A9A}" srcOrd="0" destOrd="0" presId="urn:microsoft.com/office/officeart/2005/8/layout/radial1"/>
    <dgm:cxn modelId="{A6FAE9B9-A6E0-DB40-9F21-F822E2449E37}" type="presParOf" srcId="{4184AA81-6F62-402E-9822-517492F9EAE6}" destId="{C30310C1-6728-4E8F-A32E-5EC8E90877ED}" srcOrd="8" destOrd="0" presId="urn:microsoft.com/office/officeart/2005/8/layout/radial1"/>
    <dgm:cxn modelId="{F31D52D2-CF0B-204A-9FC7-5A0631830FE6}" type="presParOf" srcId="{4184AA81-6F62-402E-9822-517492F9EAE6}" destId="{E6C90909-306F-481D-A612-DC4991C5F7A1}" srcOrd="9" destOrd="0" presId="urn:microsoft.com/office/officeart/2005/8/layout/radial1"/>
    <dgm:cxn modelId="{7079DB60-3316-FA41-9078-D2D0E0041C07}" type="presParOf" srcId="{E6C90909-306F-481D-A612-DC4991C5F7A1}" destId="{0971E2E5-3AF3-45FA-B094-C6C495FA18F9}" srcOrd="0" destOrd="0" presId="urn:microsoft.com/office/officeart/2005/8/layout/radial1"/>
    <dgm:cxn modelId="{957D4E3F-BF0E-C949-B509-159AFC6C6E9F}" type="presParOf" srcId="{4184AA81-6F62-402E-9822-517492F9EAE6}" destId="{94B641D7-AA25-4186-99EA-BEA103AA07EA}" srcOrd="10" destOrd="0" presId="urn:microsoft.com/office/officeart/2005/8/layout/radial1"/>
    <dgm:cxn modelId="{3072DEC5-05B5-0C4E-8C0F-C98A2E21070B}" type="presParOf" srcId="{4184AA81-6F62-402E-9822-517492F9EAE6}" destId="{F0C2B5A1-71A2-44BB-A510-AB6CB2BC1929}" srcOrd="11" destOrd="0" presId="urn:microsoft.com/office/officeart/2005/8/layout/radial1"/>
    <dgm:cxn modelId="{A7CF937E-1F85-C748-89BC-D9F8B2903ACC}" type="presParOf" srcId="{F0C2B5A1-71A2-44BB-A510-AB6CB2BC1929}" destId="{A1D6B395-02C6-41E7-A7E5-8A10CD7842D3}" srcOrd="0" destOrd="0" presId="urn:microsoft.com/office/officeart/2005/8/layout/radial1"/>
    <dgm:cxn modelId="{DFA7F8C6-AD7B-0C46-8D38-748A365BFD01}" type="presParOf" srcId="{4184AA81-6F62-402E-9822-517492F9EAE6}" destId="{88839F73-A804-4CE7-BBFB-8DAB7FA399FB}" srcOrd="12" destOrd="0" presId="urn:microsoft.com/office/officeart/2005/8/layout/radial1"/>
    <dgm:cxn modelId="{57C1C5D8-1444-C344-9917-BA2DFFCC7D44}" type="presParOf" srcId="{4184AA81-6F62-402E-9822-517492F9EAE6}" destId="{DAE4EB16-D569-4395-AAB9-725FF83CA2D7}" srcOrd="13" destOrd="0" presId="urn:microsoft.com/office/officeart/2005/8/layout/radial1"/>
    <dgm:cxn modelId="{94BBED4C-1E78-EE41-86C6-132E27D2C605}" type="presParOf" srcId="{DAE4EB16-D569-4395-AAB9-725FF83CA2D7}" destId="{5007BD5A-7734-4EB1-9360-730BC5BB0092}" srcOrd="0" destOrd="0" presId="urn:microsoft.com/office/officeart/2005/8/layout/radial1"/>
    <dgm:cxn modelId="{D435B5ED-894D-7249-A986-8E72A9E69222}" type="presParOf" srcId="{4184AA81-6F62-402E-9822-517492F9EAE6}" destId="{55ED4634-40AC-4C10-A106-8CF3A4B7E6AE}" srcOrd="14" destOrd="0" presId="urn:microsoft.com/office/officeart/2005/8/layout/radial1"/>
    <dgm:cxn modelId="{1948DED1-1D2B-2A4B-B08F-1C95C1C76C1A}" type="presParOf" srcId="{4184AA81-6F62-402E-9822-517492F9EAE6}" destId="{751732B7-9219-48B5-BCC6-94229519DF3A}" srcOrd="15" destOrd="0" presId="urn:microsoft.com/office/officeart/2005/8/layout/radial1"/>
    <dgm:cxn modelId="{71D0224A-3FF4-554C-B8D8-F48EA72B1671}" type="presParOf" srcId="{751732B7-9219-48B5-BCC6-94229519DF3A}" destId="{CEDB713B-171F-432F-BC69-7E4CBB004848}" srcOrd="0" destOrd="0" presId="urn:microsoft.com/office/officeart/2005/8/layout/radial1"/>
    <dgm:cxn modelId="{01FF3765-CA45-9445-9CE1-B28F7700FC59}" type="presParOf" srcId="{4184AA81-6F62-402E-9822-517492F9EAE6}" destId="{E1894FF9-3E68-4819-AF0C-F003861E22C1}" srcOrd="16" destOrd="0" presId="urn:microsoft.com/office/officeart/2005/8/layout/radial1"/>
    <dgm:cxn modelId="{2A7B64AA-A4CB-874B-81BE-7345B485257F}" type="presParOf" srcId="{4184AA81-6F62-402E-9822-517492F9EAE6}" destId="{23AAC4E6-9EA6-43B3-9DCB-DE9FF78BE938}" srcOrd="17" destOrd="0" presId="urn:microsoft.com/office/officeart/2005/8/layout/radial1"/>
    <dgm:cxn modelId="{B498CEF9-400B-6B46-9DD3-B7A86E4C9797}" type="presParOf" srcId="{23AAC4E6-9EA6-43B3-9DCB-DE9FF78BE938}" destId="{4598DDD2-6094-443C-99E6-1B788E0BBAA1}" srcOrd="0" destOrd="0" presId="urn:microsoft.com/office/officeart/2005/8/layout/radial1"/>
    <dgm:cxn modelId="{E1E13113-0896-8C45-90AA-BE41E42B27BE}" type="presParOf" srcId="{4184AA81-6F62-402E-9822-517492F9EAE6}" destId="{DCCCAE6A-6C74-4308-AE34-08ABC3F6CC6C}" srcOrd="18" destOrd="0" presId="urn:microsoft.com/office/officeart/2005/8/layout/radial1"/>
    <dgm:cxn modelId="{20F056E9-5594-BE42-B4DA-CEFC0D213695}" type="presParOf" srcId="{4184AA81-6F62-402E-9822-517492F9EAE6}" destId="{140447AE-9129-4BFD-A67D-86041AFBF4B4}" srcOrd="19" destOrd="0" presId="urn:microsoft.com/office/officeart/2005/8/layout/radial1"/>
    <dgm:cxn modelId="{58D97B75-CB35-0A44-BE7B-C776ECB2FBEA}" type="presParOf" srcId="{140447AE-9129-4BFD-A67D-86041AFBF4B4}" destId="{5BBF03CC-7472-40E8-A69C-925BC802B5A9}" srcOrd="0" destOrd="0" presId="urn:microsoft.com/office/officeart/2005/8/layout/radial1"/>
    <dgm:cxn modelId="{3BB83029-023D-6A4D-8971-997D0FD2ADB7}" type="presParOf" srcId="{4184AA81-6F62-402E-9822-517492F9EAE6}" destId="{AC07DA4F-27A2-4EE7-BAEB-62E188BFF6E5}" srcOrd="20" destOrd="0" presId="urn:microsoft.com/office/officeart/2005/8/layout/radial1"/>
    <dgm:cxn modelId="{2684838B-2CCA-5649-8BE6-AA4E4C5044E7}" type="presParOf" srcId="{4184AA81-6F62-402E-9822-517492F9EAE6}" destId="{2C9552C1-3A59-432D-9CD9-CF2D6CDE80E0}" srcOrd="21" destOrd="0" presId="urn:microsoft.com/office/officeart/2005/8/layout/radial1"/>
    <dgm:cxn modelId="{C9AD4287-5AEA-DC40-A9DD-51A235FD466A}" type="presParOf" srcId="{2C9552C1-3A59-432D-9CD9-CF2D6CDE80E0}" destId="{1B351E2E-111A-4A06-A302-8EBFBAAFCBD4}" srcOrd="0" destOrd="0" presId="urn:microsoft.com/office/officeart/2005/8/layout/radial1"/>
    <dgm:cxn modelId="{866D1F0A-9063-D94F-A078-988CC7B8B5ED}" type="presParOf" srcId="{4184AA81-6F62-402E-9822-517492F9EAE6}" destId="{2C382270-8D67-4E65-898D-22DE362F6071}" srcOrd="22" destOrd="0" presId="urn:microsoft.com/office/officeart/2005/8/layout/radial1"/>
    <dgm:cxn modelId="{50DF0FF3-B77F-0244-A5A4-CA6191309B7C}" type="presParOf" srcId="{4184AA81-6F62-402E-9822-517492F9EAE6}" destId="{65CC7D9A-A8CB-411E-A593-4A2ACEA5F576}" srcOrd="23" destOrd="0" presId="urn:microsoft.com/office/officeart/2005/8/layout/radial1"/>
    <dgm:cxn modelId="{37104239-CF2A-7D48-A396-0A0326B24872}" type="presParOf" srcId="{65CC7D9A-A8CB-411E-A593-4A2ACEA5F576}" destId="{8E6E0299-EC31-4307-B99F-8282C487B234}" srcOrd="0" destOrd="0" presId="urn:microsoft.com/office/officeart/2005/8/layout/radial1"/>
    <dgm:cxn modelId="{D12CCFB1-1E79-3444-9F1A-27DE02127F58}" type="presParOf" srcId="{4184AA81-6F62-402E-9822-517492F9EAE6}" destId="{174830B3-D2EF-4559-8856-B656F3DD8AFA}" srcOrd="24" destOrd="0" presId="urn:microsoft.com/office/officeart/2005/8/layout/radial1"/>
  </dgm:cxnLst>
  <dgm:bg/>
  <dgm:whole>
    <a:ln w="12700">
      <a:solidFill>
        <a:schemeClr val="tx2"/>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17091-7D4F-47B4-A4AD-9ABCF597C1AF}">
      <dsp:nvSpPr>
        <dsp:cNvPr id="0" name=""/>
        <dsp:cNvSpPr/>
      </dsp:nvSpPr>
      <dsp:spPr>
        <a:xfrm>
          <a:off x="4789746" y="2377540"/>
          <a:ext cx="936106" cy="936106"/>
        </a:xfrm>
        <a:prstGeom prst="ellipse">
          <a:avLst/>
        </a:prstGeom>
        <a:gradFill flip="none" rotWithShape="1">
          <a:gsLst>
            <a:gs pos="0">
              <a:srgbClr val="C00000"/>
            </a:gs>
            <a:gs pos="30000">
              <a:srgbClr val="66008F"/>
            </a:gs>
            <a:gs pos="64999">
              <a:srgbClr val="BA0066"/>
            </a:gs>
            <a:gs pos="89999">
              <a:srgbClr val="FF0000"/>
            </a:gs>
            <a:gs pos="100000">
              <a:srgbClr val="FF8200"/>
            </a:gs>
          </a:gsLst>
          <a:path path="circle">
            <a:fillToRect l="100000" t="100000"/>
          </a:path>
          <a:tileRect r="-100000" b="-100000"/>
        </a:gra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dirty="0">
              <a:solidFill>
                <a:srgbClr val="FFFFFF"/>
              </a:solidFill>
              <a:latin typeface="Calibri"/>
              <a:ea typeface="ＭＳ Ｐゴシック"/>
              <a:cs typeface="+mn-cs"/>
            </a:rPr>
            <a:t>Value</a:t>
          </a:r>
        </a:p>
      </dsp:txBody>
      <dsp:txXfrm>
        <a:off x="4926836" y="2514630"/>
        <a:ext cx="661926" cy="661926"/>
      </dsp:txXfrm>
    </dsp:sp>
    <dsp:sp modelId="{9386B22B-858E-4CA6-B3E0-3DEECA387110}">
      <dsp:nvSpPr>
        <dsp:cNvPr id="0" name=""/>
        <dsp:cNvSpPr/>
      </dsp:nvSpPr>
      <dsp:spPr>
        <a:xfrm rot="16200000">
          <a:off x="4682551" y="1794280"/>
          <a:ext cx="1150497" cy="16023"/>
        </a:xfrm>
        <a:custGeom>
          <a:avLst/>
          <a:gdLst/>
          <a:ahLst/>
          <a:cxnLst/>
          <a:rect l="0" t="0" r="0" b="0"/>
          <a:pathLst>
            <a:path>
              <a:moveTo>
                <a:pt x="0" y="8011"/>
              </a:moveTo>
              <a:lnTo>
                <a:pt x="1150497" y="8011"/>
              </a:lnTo>
            </a:path>
          </a:pathLst>
        </a:custGeom>
        <a:noFill/>
        <a:ln w="1905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229037" y="1773529"/>
        <a:ext cx="57524" cy="57524"/>
      </dsp:txXfrm>
    </dsp:sp>
    <dsp:sp modelId="{5754CBDC-32D9-444D-A4A8-18DCDB025C30}">
      <dsp:nvSpPr>
        <dsp:cNvPr id="0" name=""/>
        <dsp:cNvSpPr/>
      </dsp:nvSpPr>
      <dsp:spPr>
        <a:xfrm>
          <a:off x="4717095" y="145634"/>
          <a:ext cx="1081408" cy="1081408"/>
        </a:xfrm>
        <a:prstGeom prst="ellipse">
          <a:avLst/>
        </a:prstGeom>
        <a:solidFill>
          <a:srgbClr val="92D050"/>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br>
            <a:rPr lang="en-GB" sz="1100" b="1" kern="1200" dirty="0">
              <a:solidFill>
                <a:sysClr val="windowText" lastClr="000000"/>
              </a:solidFill>
              <a:effectLst/>
              <a:latin typeface="Calibri"/>
              <a:ea typeface="ＭＳ Ｐゴシック"/>
              <a:cs typeface="+mn-cs"/>
            </a:rPr>
          </a:br>
          <a:r>
            <a:rPr lang="en-GB" sz="1100" b="1" kern="1200" dirty="0">
              <a:solidFill>
                <a:sysClr val="windowText" lastClr="000000"/>
              </a:solidFill>
              <a:effectLst/>
              <a:latin typeface="Calibri"/>
              <a:ea typeface="ＭＳ Ｐゴシック"/>
              <a:cs typeface="+mn-cs"/>
            </a:rPr>
            <a:t>Quality-adjusted life-years  (QALYs) gained </a:t>
          </a:r>
        </a:p>
        <a:p>
          <a:pPr marL="0" lvl="0" indent="0" algn="ctr" defTabSz="488950">
            <a:lnSpc>
              <a:spcPct val="90000"/>
            </a:lnSpc>
            <a:spcBef>
              <a:spcPct val="0"/>
            </a:spcBef>
            <a:spcAft>
              <a:spcPct val="35000"/>
            </a:spcAft>
            <a:buNone/>
          </a:pPr>
          <a:endParaRPr lang="en-GB" sz="1100" b="1" kern="1200" dirty="0">
            <a:solidFill>
              <a:sysClr val="windowText" lastClr="000000"/>
            </a:solidFill>
            <a:effectLst/>
            <a:latin typeface="Calibri"/>
            <a:ea typeface="ＭＳ Ｐゴシック"/>
            <a:cs typeface="+mn-cs"/>
          </a:endParaRPr>
        </a:p>
      </dsp:txBody>
      <dsp:txXfrm>
        <a:off x="4875464" y="304003"/>
        <a:ext cx="764670" cy="764670"/>
      </dsp:txXfrm>
    </dsp:sp>
    <dsp:sp modelId="{52468202-DC03-4860-BE5A-FA0B1423704D}">
      <dsp:nvSpPr>
        <dsp:cNvPr id="0" name=""/>
        <dsp:cNvSpPr/>
      </dsp:nvSpPr>
      <dsp:spPr>
        <a:xfrm rot="18000000">
          <a:off x="5155515" y="1849728"/>
          <a:ext cx="1345243" cy="16023"/>
        </a:xfrm>
        <a:custGeom>
          <a:avLst/>
          <a:gdLst/>
          <a:ahLst/>
          <a:cxnLst/>
          <a:rect l="0" t="0" r="0" b="0"/>
          <a:pathLst>
            <a:path>
              <a:moveTo>
                <a:pt x="0" y="8011"/>
              </a:moveTo>
              <a:lnTo>
                <a:pt x="1345243" y="8011"/>
              </a:lnTo>
            </a:path>
          </a:pathLst>
        </a:custGeom>
        <a:noFill/>
        <a:ln w="19050" cap="flat" cmpd="sng" algn="ctr">
          <a:solidFill>
            <a:srgbClr val="0070C0"/>
          </a:solidFill>
          <a:prstDash val="solid"/>
          <a:miter lim="800000"/>
        </a:ln>
        <a:effectLst/>
      </dsp:spPr>
      <dsp:style>
        <a:lnRef idx="2">
          <a:schemeClr val="dk1"/>
        </a:lnRef>
        <a:fillRef idx="0">
          <a:schemeClr val="dk1"/>
        </a:fillRef>
        <a:effectRef idx="1">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794506" y="1824109"/>
        <a:ext cx="67262" cy="67262"/>
      </dsp:txXfrm>
    </dsp:sp>
    <dsp:sp modelId="{C00AEEC8-A808-4314-8AC3-DB5B5A108AE5}">
      <dsp:nvSpPr>
        <dsp:cNvPr id="0" name=""/>
        <dsp:cNvSpPr/>
      </dsp:nvSpPr>
      <dsp:spPr>
        <a:xfrm>
          <a:off x="5894096" y="266264"/>
          <a:ext cx="1081408" cy="1081408"/>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solidFill>
                <a:srgbClr val="070809"/>
              </a:solidFill>
              <a:latin typeface="Calibri" panose="020F0502020204030204" pitchFamily="34" charset="0"/>
            </a:rPr>
            <a:t>Net costs</a:t>
          </a:r>
        </a:p>
      </dsp:txBody>
      <dsp:txXfrm>
        <a:off x="6052465" y="424633"/>
        <a:ext cx="764670" cy="764670"/>
      </dsp:txXfrm>
    </dsp:sp>
    <dsp:sp modelId="{9F17A789-11CD-4764-AD41-564CB239286E}">
      <dsp:nvSpPr>
        <dsp:cNvPr id="0" name=""/>
        <dsp:cNvSpPr/>
      </dsp:nvSpPr>
      <dsp:spPr>
        <a:xfrm rot="19800000">
          <a:off x="5573031" y="2267244"/>
          <a:ext cx="1345243" cy="16023"/>
        </a:xfrm>
        <a:custGeom>
          <a:avLst/>
          <a:gdLst/>
          <a:ahLst/>
          <a:cxnLst/>
          <a:rect l="0" t="0" r="0" b="0"/>
          <a:pathLst>
            <a:path>
              <a:moveTo>
                <a:pt x="0" y="8011"/>
              </a:moveTo>
              <a:lnTo>
                <a:pt x="1345243" y="8011"/>
              </a:lnTo>
            </a:path>
          </a:pathLst>
        </a:custGeom>
        <a:noFill/>
        <a:ln w="19050" cap="flat" cmpd="sng" algn="ctr">
          <a:solidFill>
            <a:srgbClr val="C00000"/>
          </a:solidFill>
          <a:prstDash val="solid"/>
          <a:miter lim="800000"/>
        </a:ln>
        <a:effectLst/>
      </dsp:spPr>
      <dsp:style>
        <a:lnRef idx="1">
          <a:schemeClr val="accent5"/>
        </a:lnRef>
        <a:fillRef idx="0">
          <a:schemeClr val="accent5"/>
        </a:fillRef>
        <a:effectRef idx="0">
          <a:schemeClr val="accent5"/>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6212022" y="2241625"/>
        <a:ext cx="67262" cy="67262"/>
      </dsp:txXfrm>
    </dsp:sp>
    <dsp:sp modelId="{545E75CB-CFB1-4658-949E-16CBBAC60FFD}">
      <dsp:nvSpPr>
        <dsp:cNvPr id="0" name=""/>
        <dsp:cNvSpPr/>
      </dsp:nvSpPr>
      <dsp:spPr>
        <a:xfrm>
          <a:off x="6755720" y="1127888"/>
          <a:ext cx="1081408" cy="1081408"/>
        </a:xfrm>
        <a:prstGeom prst="ellipse">
          <a:avLst/>
        </a:prstGeom>
        <a:solidFill>
          <a:srgbClr val="BBE0E3"/>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rgbClr val="000000"/>
              </a:solidFill>
              <a:effectLst/>
              <a:latin typeface="Calibri"/>
              <a:ea typeface="ＭＳ Ｐゴシック"/>
              <a:cs typeface="+mn-cs"/>
            </a:rPr>
            <a:t>Productivity</a:t>
          </a:r>
          <a:endParaRPr lang="en-GB" sz="900" b="1" kern="1200" dirty="0">
            <a:solidFill>
              <a:srgbClr val="000000"/>
            </a:solidFill>
            <a:effectLst/>
            <a:latin typeface="Calibri"/>
            <a:ea typeface="ＭＳ Ｐゴシック"/>
            <a:cs typeface="+mn-cs"/>
          </a:endParaRPr>
        </a:p>
      </dsp:txBody>
      <dsp:txXfrm>
        <a:off x="6914089" y="1286257"/>
        <a:ext cx="764670" cy="764670"/>
      </dsp:txXfrm>
    </dsp:sp>
    <dsp:sp modelId="{A957E2AA-E307-452B-A664-65056AE183DB}">
      <dsp:nvSpPr>
        <dsp:cNvPr id="0" name=""/>
        <dsp:cNvSpPr/>
      </dsp:nvSpPr>
      <dsp:spPr>
        <a:xfrm>
          <a:off x="5725853" y="2837582"/>
          <a:ext cx="1345243" cy="16023"/>
        </a:xfrm>
        <a:custGeom>
          <a:avLst/>
          <a:gdLst/>
          <a:ahLst/>
          <a:cxnLst/>
          <a:rect l="0" t="0" r="0" b="0"/>
          <a:pathLst>
            <a:path>
              <a:moveTo>
                <a:pt x="0" y="8011"/>
              </a:moveTo>
              <a:lnTo>
                <a:pt x="1345243" y="8011"/>
              </a:lnTo>
            </a:path>
          </a:pathLst>
        </a:custGeom>
        <a:noFill/>
        <a:ln w="19050" cap="flat" cmpd="sng" algn="ctr">
          <a:solidFill>
            <a:schemeClr val="accent5">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6364843" y="2811962"/>
        <a:ext cx="67262" cy="67262"/>
      </dsp:txXfrm>
    </dsp:sp>
    <dsp:sp modelId="{C30310C1-6728-4E8F-A32E-5EC8E90877ED}">
      <dsp:nvSpPr>
        <dsp:cNvPr id="0" name=""/>
        <dsp:cNvSpPr/>
      </dsp:nvSpPr>
      <dsp:spPr>
        <a:xfrm>
          <a:off x="7071096" y="2304889"/>
          <a:ext cx="1081408" cy="1081408"/>
        </a:xfrm>
        <a:prstGeom prst="ellipse">
          <a:avLst/>
        </a:prstGeom>
        <a:solidFill>
          <a:srgbClr val="BBE0E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b="1" kern="1200" dirty="0">
              <a:solidFill>
                <a:srgbClr val="070809"/>
              </a:solidFill>
              <a:latin typeface="Calibri" panose="020F0502020204030204" pitchFamily="34" charset="0"/>
            </a:rPr>
            <a:t>Adherence-improving factors</a:t>
          </a:r>
        </a:p>
      </dsp:txBody>
      <dsp:txXfrm>
        <a:off x="7229465" y="2463258"/>
        <a:ext cx="764670" cy="764670"/>
      </dsp:txXfrm>
    </dsp:sp>
    <dsp:sp modelId="{E6C90909-306F-481D-A612-DC4991C5F7A1}">
      <dsp:nvSpPr>
        <dsp:cNvPr id="0" name=""/>
        <dsp:cNvSpPr/>
      </dsp:nvSpPr>
      <dsp:spPr>
        <a:xfrm rot="1800000">
          <a:off x="5573031" y="3407919"/>
          <a:ext cx="1345243" cy="16023"/>
        </a:xfrm>
        <a:custGeom>
          <a:avLst/>
          <a:gdLst/>
          <a:ahLst/>
          <a:cxnLst/>
          <a:rect l="0" t="0" r="0" b="0"/>
          <a:pathLst>
            <a:path>
              <a:moveTo>
                <a:pt x="0" y="8011"/>
              </a:moveTo>
              <a:lnTo>
                <a:pt x="1345243" y="8011"/>
              </a:lnTo>
            </a:path>
          </a:pathLst>
        </a:custGeom>
        <a:noFill/>
        <a:ln w="1905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6212022" y="3382300"/>
        <a:ext cx="67262" cy="67262"/>
      </dsp:txXfrm>
    </dsp:sp>
    <dsp:sp modelId="{94B641D7-AA25-4186-99EA-BEA103AA07EA}">
      <dsp:nvSpPr>
        <dsp:cNvPr id="0" name=""/>
        <dsp:cNvSpPr/>
      </dsp:nvSpPr>
      <dsp:spPr>
        <a:xfrm>
          <a:off x="6755720" y="3481890"/>
          <a:ext cx="1081408" cy="1081408"/>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GB" sz="1100" b="1" kern="1200" dirty="0">
            <a:solidFill>
              <a:schemeClr val="bg1"/>
            </a:solidFill>
            <a:effectLst/>
            <a:latin typeface="Calibri"/>
            <a:ea typeface="ＭＳ Ｐゴシック"/>
            <a:cs typeface="+mn-cs"/>
          </a:endParaRPr>
        </a:p>
        <a:p>
          <a:pPr marL="0" lvl="0" indent="0" algn="ctr" defTabSz="488950">
            <a:lnSpc>
              <a:spcPct val="90000"/>
            </a:lnSpc>
            <a:spcBef>
              <a:spcPct val="0"/>
            </a:spcBef>
            <a:spcAft>
              <a:spcPct val="35000"/>
            </a:spcAft>
            <a:buNone/>
          </a:pPr>
          <a:r>
            <a:rPr lang="en-GB" sz="1100" b="1" kern="1200" dirty="0">
              <a:solidFill>
                <a:schemeClr val="bg1"/>
              </a:solidFill>
              <a:effectLst/>
              <a:latin typeface="Calibri"/>
              <a:ea typeface="ＭＳ Ｐゴシック"/>
              <a:cs typeface="+mn-cs"/>
            </a:rPr>
            <a:t>Value of knowing</a:t>
          </a:r>
        </a:p>
        <a:p>
          <a:pPr marL="0" lvl="0" indent="0" algn="ctr" defTabSz="488950">
            <a:lnSpc>
              <a:spcPct val="90000"/>
            </a:lnSpc>
            <a:spcBef>
              <a:spcPct val="0"/>
            </a:spcBef>
            <a:spcAft>
              <a:spcPct val="35000"/>
            </a:spcAft>
            <a:buNone/>
          </a:pPr>
          <a:endParaRPr lang="en-GB" sz="900" b="1" kern="1200" dirty="0">
            <a:solidFill>
              <a:schemeClr val="bg1"/>
            </a:solidFill>
            <a:effectLst/>
            <a:latin typeface="Calibri"/>
            <a:ea typeface="ＭＳ Ｐゴシック"/>
            <a:cs typeface="+mn-cs"/>
          </a:endParaRPr>
        </a:p>
      </dsp:txBody>
      <dsp:txXfrm>
        <a:off x="6914089" y="3640259"/>
        <a:ext cx="764670" cy="764670"/>
      </dsp:txXfrm>
    </dsp:sp>
    <dsp:sp modelId="{F0C2B5A1-71A2-44BB-A510-AB6CB2BC1929}">
      <dsp:nvSpPr>
        <dsp:cNvPr id="0" name=""/>
        <dsp:cNvSpPr/>
      </dsp:nvSpPr>
      <dsp:spPr>
        <a:xfrm rot="3600000">
          <a:off x="5155515" y="3825435"/>
          <a:ext cx="1345243" cy="16023"/>
        </a:xfrm>
        <a:custGeom>
          <a:avLst/>
          <a:gdLst/>
          <a:ahLst/>
          <a:cxnLst/>
          <a:rect l="0" t="0" r="0" b="0"/>
          <a:pathLst>
            <a:path>
              <a:moveTo>
                <a:pt x="0" y="8011"/>
              </a:moveTo>
              <a:lnTo>
                <a:pt x="1345243" y="8011"/>
              </a:lnTo>
            </a:path>
          </a:pathLst>
        </a:custGeom>
        <a:noFill/>
        <a:ln w="1905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794506" y="3799816"/>
        <a:ext cx="67262" cy="67262"/>
      </dsp:txXfrm>
    </dsp:sp>
    <dsp:sp modelId="{88839F73-A804-4CE7-BBFB-8DAB7FA399FB}">
      <dsp:nvSpPr>
        <dsp:cNvPr id="0" name=""/>
        <dsp:cNvSpPr/>
      </dsp:nvSpPr>
      <dsp:spPr>
        <a:xfrm>
          <a:off x="5894096" y="4343514"/>
          <a:ext cx="1081408" cy="1081408"/>
        </a:xfrm>
        <a:prstGeom prst="ellipse">
          <a:avLst/>
        </a:prstGeom>
        <a:solidFill>
          <a:schemeClr val="accent1"/>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rgbClr val="FFFFFF"/>
              </a:solidFill>
              <a:effectLst/>
              <a:latin typeface="Calibri"/>
              <a:ea typeface="ＭＳ Ｐゴシック"/>
              <a:cs typeface="+mn-cs"/>
            </a:rPr>
            <a:t>Fear of contagion</a:t>
          </a:r>
        </a:p>
      </dsp:txBody>
      <dsp:txXfrm>
        <a:off x="6052465" y="4501883"/>
        <a:ext cx="764670" cy="764670"/>
      </dsp:txXfrm>
    </dsp:sp>
    <dsp:sp modelId="{DAE4EB16-D569-4395-AAB9-725FF83CA2D7}">
      <dsp:nvSpPr>
        <dsp:cNvPr id="0" name=""/>
        <dsp:cNvSpPr/>
      </dsp:nvSpPr>
      <dsp:spPr>
        <a:xfrm rot="5400000">
          <a:off x="4585178" y="3978257"/>
          <a:ext cx="1345243" cy="16023"/>
        </a:xfrm>
        <a:custGeom>
          <a:avLst/>
          <a:gdLst/>
          <a:ahLst/>
          <a:cxnLst/>
          <a:rect l="0" t="0" r="0" b="0"/>
          <a:pathLst>
            <a:path>
              <a:moveTo>
                <a:pt x="0" y="8011"/>
              </a:moveTo>
              <a:lnTo>
                <a:pt x="1345243" y="8011"/>
              </a:lnTo>
            </a:path>
          </a:pathLst>
        </a:custGeom>
        <a:noFill/>
        <a:ln w="1905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224168" y="3952637"/>
        <a:ext cx="67262" cy="67262"/>
      </dsp:txXfrm>
    </dsp:sp>
    <dsp:sp modelId="{55ED4634-40AC-4C10-A106-8CF3A4B7E6AE}">
      <dsp:nvSpPr>
        <dsp:cNvPr id="0" name=""/>
        <dsp:cNvSpPr/>
      </dsp:nvSpPr>
      <dsp:spPr>
        <a:xfrm>
          <a:off x="4717095" y="4658890"/>
          <a:ext cx="1081408" cy="1081408"/>
        </a:xfrm>
        <a:prstGeom prst="ellipse">
          <a:avLst/>
        </a:prstGeom>
        <a:solidFill>
          <a:schemeClr val="accent1"/>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rgbClr val="FFFFFF"/>
              </a:solidFill>
              <a:effectLst/>
              <a:latin typeface="Calibri"/>
              <a:ea typeface="ＭＳ Ｐゴシック"/>
              <a:cs typeface="+mn-cs"/>
            </a:rPr>
            <a:t>Insurance value</a:t>
          </a:r>
        </a:p>
      </dsp:txBody>
      <dsp:txXfrm>
        <a:off x="4875464" y="4817259"/>
        <a:ext cx="764670" cy="764670"/>
      </dsp:txXfrm>
    </dsp:sp>
    <dsp:sp modelId="{751732B7-9219-48B5-BCC6-94229519DF3A}">
      <dsp:nvSpPr>
        <dsp:cNvPr id="0" name=""/>
        <dsp:cNvSpPr/>
      </dsp:nvSpPr>
      <dsp:spPr>
        <a:xfrm rot="7200000">
          <a:off x="4014840" y="3825435"/>
          <a:ext cx="1345243" cy="16023"/>
        </a:xfrm>
        <a:custGeom>
          <a:avLst/>
          <a:gdLst/>
          <a:ahLst/>
          <a:cxnLst/>
          <a:rect l="0" t="0" r="0" b="0"/>
          <a:pathLst>
            <a:path>
              <a:moveTo>
                <a:pt x="0" y="8011"/>
              </a:moveTo>
              <a:lnTo>
                <a:pt x="1345243" y="8011"/>
              </a:lnTo>
            </a:path>
          </a:pathLst>
        </a:custGeom>
        <a:noFill/>
        <a:ln w="1905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4653831" y="3799816"/>
        <a:ext cx="67262" cy="67262"/>
      </dsp:txXfrm>
    </dsp:sp>
    <dsp:sp modelId="{E1894FF9-3E68-4819-AF0C-F003861E22C1}">
      <dsp:nvSpPr>
        <dsp:cNvPr id="0" name=""/>
        <dsp:cNvSpPr/>
      </dsp:nvSpPr>
      <dsp:spPr>
        <a:xfrm>
          <a:off x="3540094" y="4343514"/>
          <a:ext cx="1081408" cy="1081408"/>
        </a:xfrm>
        <a:prstGeom prst="ellipse">
          <a:avLst/>
        </a:prstGeom>
        <a:solidFill>
          <a:schemeClr val="accent1"/>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rgbClr val="FFFFFF"/>
              </a:solidFill>
              <a:latin typeface="Calibri"/>
              <a:ea typeface="+mn-ea"/>
              <a:cs typeface="+mn-cs"/>
            </a:rPr>
            <a:t>Severity of disease</a:t>
          </a:r>
        </a:p>
      </dsp:txBody>
      <dsp:txXfrm>
        <a:off x="3698463" y="4501883"/>
        <a:ext cx="764670" cy="764670"/>
      </dsp:txXfrm>
    </dsp:sp>
    <dsp:sp modelId="{23AAC4E6-9EA6-43B3-9DCB-DE9FF78BE938}">
      <dsp:nvSpPr>
        <dsp:cNvPr id="0" name=""/>
        <dsp:cNvSpPr/>
      </dsp:nvSpPr>
      <dsp:spPr>
        <a:xfrm rot="9000000">
          <a:off x="3593223" y="3409018"/>
          <a:ext cx="1349638" cy="16023"/>
        </a:xfrm>
        <a:custGeom>
          <a:avLst/>
          <a:gdLst/>
          <a:ahLst/>
          <a:cxnLst/>
          <a:rect l="0" t="0" r="0" b="0"/>
          <a:pathLst>
            <a:path>
              <a:moveTo>
                <a:pt x="0" y="8011"/>
              </a:moveTo>
              <a:lnTo>
                <a:pt x="1349638" y="8011"/>
              </a:lnTo>
            </a:path>
          </a:pathLst>
        </a:custGeom>
        <a:noFill/>
        <a:ln w="1905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4234302" y="3383289"/>
        <a:ext cx="67481" cy="67481"/>
      </dsp:txXfrm>
    </dsp:sp>
    <dsp:sp modelId="{DCCCAE6A-6C74-4308-AE34-08ABC3F6CC6C}">
      <dsp:nvSpPr>
        <dsp:cNvPr id="0" name=""/>
        <dsp:cNvSpPr/>
      </dsp:nvSpPr>
      <dsp:spPr>
        <a:xfrm>
          <a:off x="2682865" y="3486285"/>
          <a:ext cx="1072618" cy="107261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rgbClr val="FFFFFF"/>
              </a:solidFill>
              <a:latin typeface="Calibri" panose="020F0502020204030204" pitchFamily="34" charset="0"/>
            </a:rPr>
            <a:t>Value of hope</a:t>
          </a:r>
        </a:p>
      </dsp:txBody>
      <dsp:txXfrm>
        <a:off x="2839946" y="3643366"/>
        <a:ext cx="758456" cy="758456"/>
      </dsp:txXfrm>
    </dsp:sp>
    <dsp:sp modelId="{140447AE-9129-4BFD-A67D-86041AFBF4B4}">
      <dsp:nvSpPr>
        <dsp:cNvPr id="0" name=""/>
        <dsp:cNvSpPr/>
      </dsp:nvSpPr>
      <dsp:spPr>
        <a:xfrm rot="10800000">
          <a:off x="3444503" y="2837582"/>
          <a:ext cx="1345243" cy="16023"/>
        </a:xfrm>
        <a:custGeom>
          <a:avLst/>
          <a:gdLst/>
          <a:ahLst/>
          <a:cxnLst/>
          <a:rect l="0" t="0" r="0" b="0"/>
          <a:pathLst>
            <a:path>
              <a:moveTo>
                <a:pt x="0" y="8011"/>
              </a:moveTo>
              <a:lnTo>
                <a:pt x="1345243" y="8011"/>
              </a:lnTo>
            </a:path>
          </a:pathLst>
        </a:custGeom>
        <a:noFill/>
        <a:ln w="1905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4083493" y="2811962"/>
        <a:ext cx="67262" cy="67262"/>
      </dsp:txXfrm>
    </dsp:sp>
    <dsp:sp modelId="{AC07DA4F-27A2-4EE7-BAEB-62E188BFF6E5}">
      <dsp:nvSpPr>
        <dsp:cNvPr id="0" name=""/>
        <dsp:cNvSpPr/>
      </dsp:nvSpPr>
      <dsp:spPr>
        <a:xfrm>
          <a:off x="2363094" y="2304889"/>
          <a:ext cx="1081408" cy="1081408"/>
        </a:xfrm>
        <a:prstGeom prst="ellipse">
          <a:avLst/>
        </a:prstGeom>
        <a:solidFill>
          <a:schemeClr val="accent1"/>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rgbClr val="FFFFFF"/>
              </a:solidFill>
              <a:latin typeface="Calibri"/>
              <a:ea typeface="+mn-ea"/>
              <a:cs typeface="+mn-cs"/>
            </a:rPr>
            <a:t>Real option-value</a:t>
          </a:r>
        </a:p>
      </dsp:txBody>
      <dsp:txXfrm>
        <a:off x="2521463" y="2463258"/>
        <a:ext cx="764670" cy="764670"/>
      </dsp:txXfrm>
    </dsp:sp>
    <dsp:sp modelId="{2C9552C1-3A59-432D-9CD9-CF2D6CDE80E0}">
      <dsp:nvSpPr>
        <dsp:cNvPr id="0" name=""/>
        <dsp:cNvSpPr/>
      </dsp:nvSpPr>
      <dsp:spPr>
        <a:xfrm rot="12600000">
          <a:off x="3529540" y="2249081"/>
          <a:ext cx="1417894" cy="16023"/>
        </a:xfrm>
        <a:custGeom>
          <a:avLst/>
          <a:gdLst/>
          <a:ahLst/>
          <a:cxnLst/>
          <a:rect l="0" t="0" r="0" b="0"/>
          <a:pathLst>
            <a:path>
              <a:moveTo>
                <a:pt x="0" y="8011"/>
              </a:moveTo>
              <a:lnTo>
                <a:pt x="1417894" y="8011"/>
              </a:lnTo>
            </a:path>
          </a:pathLst>
        </a:custGeom>
        <a:noFill/>
        <a:ln w="1905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203040" y="2221646"/>
        <a:ext cx="70894" cy="70894"/>
      </dsp:txXfrm>
    </dsp:sp>
    <dsp:sp modelId="{2C382270-8D67-4E65-898D-22DE362F6071}">
      <dsp:nvSpPr>
        <dsp:cNvPr id="0" name=""/>
        <dsp:cNvSpPr/>
      </dsp:nvSpPr>
      <dsp:spPr>
        <a:xfrm>
          <a:off x="2751121" y="1200540"/>
          <a:ext cx="936106" cy="936106"/>
        </a:xfrm>
        <a:prstGeom prst="ellipse">
          <a:avLst/>
        </a:prstGeom>
        <a:solidFill>
          <a:schemeClr val="accent1"/>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rgbClr val="FFFFFF"/>
              </a:solidFill>
              <a:latin typeface="Calibri"/>
              <a:ea typeface="+mn-ea"/>
              <a:cs typeface="+mn-cs"/>
            </a:rPr>
            <a:t>Equity</a:t>
          </a:r>
        </a:p>
      </dsp:txBody>
      <dsp:txXfrm>
        <a:off x="2888211" y="1337630"/>
        <a:ext cx="661926" cy="661926"/>
      </dsp:txXfrm>
    </dsp:sp>
    <dsp:sp modelId="{65CC7D9A-A8CB-411E-A593-4A2ACEA5F576}">
      <dsp:nvSpPr>
        <dsp:cNvPr id="0" name=""/>
        <dsp:cNvSpPr/>
      </dsp:nvSpPr>
      <dsp:spPr>
        <a:xfrm rot="14400000">
          <a:off x="3960352" y="1818269"/>
          <a:ext cx="1417894" cy="16023"/>
        </a:xfrm>
        <a:custGeom>
          <a:avLst/>
          <a:gdLst/>
          <a:ahLst/>
          <a:cxnLst/>
          <a:rect l="0" t="0" r="0" b="0"/>
          <a:pathLst>
            <a:path>
              <a:moveTo>
                <a:pt x="0" y="8011"/>
              </a:moveTo>
              <a:lnTo>
                <a:pt x="1417894" y="8011"/>
              </a:lnTo>
            </a:path>
          </a:pathLst>
        </a:custGeom>
        <a:noFill/>
        <a:ln w="1905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633852" y="1790834"/>
        <a:ext cx="70894" cy="70894"/>
      </dsp:txXfrm>
    </dsp:sp>
    <dsp:sp modelId="{174830B3-D2EF-4559-8856-B656F3DD8AFA}">
      <dsp:nvSpPr>
        <dsp:cNvPr id="0" name=""/>
        <dsp:cNvSpPr/>
      </dsp:nvSpPr>
      <dsp:spPr>
        <a:xfrm>
          <a:off x="3612746" y="338915"/>
          <a:ext cx="936106" cy="936106"/>
        </a:xfrm>
        <a:prstGeom prst="ellipse">
          <a:avLst/>
        </a:prstGeom>
        <a:solidFill>
          <a:schemeClr val="accent1"/>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rgbClr val="FFFFFF"/>
              </a:solidFill>
              <a:latin typeface="Calibri"/>
              <a:ea typeface="+mn-ea"/>
              <a:cs typeface="+mn-cs"/>
            </a:rPr>
            <a:t>Scientific spillovers</a:t>
          </a:r>
        </a:p>
      </dsp:txBody>
      <dsp:txXfrm>
        <a:off x="3749836" y="476005"/>
        <a:ext cx="661926" cy="66192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6C577D-BB51-4293-89CD-E09F3F7FD6E0}" type="datetimeFigureOut">
              <a:rPr lang="en-US" smtClean="0"/>
              <a:t>12/12/18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BDDCFC-957C-4F1C-91F6-DCB38574F4A0}" type="slidenum">
              <a:rPr lang="en-US" smtClean="0"/>
              <a:t>‹#›</a:t>
            </a:fld>
            <a:endParaRPr lang="en-US"/>
          </a:p>
        </p:txBody>
      </p:sp>
    </p:spTree>
    <p:extLst>
      <p:ext uri="{BB962C8B-B14F-4D97-AF65-F5344CB8AC3E}">
        <p14:creationId xmlns:p14="http://schemas.microsoft.com/office/powerpoint/2010/main" val="1326019719"/>
      </p:ext>
    </p:extLst>
  </p:cSld>
  <p:clrMap bg1="lt1" tx1="dk1" bg2="lt2" tx2="dk2" accent1="accent1" accent2="accent2" accent3="accent3" accent4="accent4" accent5="accent5" accent6="accent6" hlink="hlink" folHlink="folHlink"/>
  <p:notesStyle>
    <a:lvl1pPr marL="0" algn="l" defTabSz="913538" rtl="0" eaLnBrk="1" latinLnBrk="0" hangingPunct="1">
      <a:defRPr sz="1200" kern="1200">
        <a:solidFill>
          <a:schemeClr val="tx1"/>
        </a:solidFill>
        <a:latin typeface="+mn-lt"/>
        <a:ea typeface="+mn-ea"/>
        <a:cs typeface="+mn-cs"/>
      </a:defRPr>
    </a:lvl1pPr>
    <a:lvl2pPr marL="456747" algn="l" defTabSz="913538" rtl="0" eaLnBrk="1" latinLnBrk="0" hangingPunct="1">
      <a:defRPr sz="1200" kern="1200">
        <a:solidFill>
          <a:schemeClr val="tx1"/>
        </a:solidFill>
        <a:latin typeface="+mn-lt"/>
        <a:ea typeface="+mn-ea"/>
        <a:cs typeface="+mn-cs"/>
      </a:defRPr>
    </a:lvl2pPr>
    <a:lvl3pPr marL="913538" algn="l" defTabSz="913538" rtl="0" eaLnBrk="1" latinLnBrk="0" hangingPunct="1">
      <a:defRPr sz="1200" kern="1200">
        <a:solidFill>
          <a:schemeClr val="tx1"/>
        </a:solidFill>
        <a:latin typeface="+mn-lt"/>
        <a:ea typeface="+mn-ea"/>
        <a:cs typeface="+mn-cs"/>
      </a:defRPr>
    </a:lvl3pPr>
    <a:lvl4pPr marL="1370308" algn="l" defTabSz="913538" rtl="0" eaLnBrk="1" latinLnBrk="0" hangingPunct="1">
      <a:defRPr sz="1200" kern="1200">
        <a:solidFill>
          <a:schemeClr val="tx1"/>
        </a:solidFill>
        <a:latin typeface="+mn-lt"/>
        <a:ea typeface="+mn-ea"/>
        <a:cs typeface="+mn-cs"/>
      </a:defRPr>
    </a:lvl4pPr>
    <a:lvl5pPr marL="1827077" algn="l" defTabSz="913538" rtl="0" eaLnBrk="1" latinLnBrk="0" hangingPunct="1">
      <a:defRPr sz="1200" kern="1200">
        <a:solidFill>
          <a:schemeClr val="tx1"/>
        </a:solidFill>
        <a:latin typeface="+mn-lt"/>
        <a:ea typeface="+mn-ea"/>
        <a:cs typeface="+mn-cs"/>
      </a:defRPr>
    </a:lvl5pPr>
    <a:lvl6pPr marL="2283870" algn="l" defTabSz="913538" rtl="0" eaLnBrk="1" latinLnBrk="0" hangingPunct="1">
      <a:defRPr sz="1200" kern="1200">
        <a:solidFill>
          <a:schemeClr val="tx1"/>
        </a:solidFill>
        <a:latin typeface="+mn-lt"/>
        <a:ea typeface="+mn-ea"/>
        <a:cs typeface="+mn-cs"/>
      </a:defRPr>
    </a:lvl6pPr>
    <a:lvl7pPr marL="2740614" algn="l" defTabSz="913538" rtl="0" eaLnBrk="1" latinLnBrk="0" hangingPunct="1">
      <a:defRPr sz="1200" kern="1200">
        <a:solidFill>
          <a:schemeClr val="tx1"/>
        </a:solidFill>
        <a:latin typeface="+mn-lt"/>
        <a:ea typeface="+mn-ea"/>
        <a:cs typeface="+mn-cs"/>
      </a:defRPr>
    </a:lvl7pPr>
    <a:lvl8pPr marL="3197360" algn="l" defTabSz="913538" rtl="0" eaLnBrk="1" latinLnBrk="0" hangingPunct="1">
      <a:defRPr sz="1200" kern="1200">
        <a:solidFill>
          <a:schemeClr val="tx1"/>
        </a:solidFill>
        <a:latin typeface="+mn-lt"/>
        <a:ea typeface="+mn-ea"/>
        <a:cs typeface="+mn-cs"/>
      </a:defRPr>
    </a:lvl8pPr>
    <a:lvl9pPr marL="3654107" algn="l" defTabSz="91353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DDCFC-957C-4F1C-91F6-DCB38574F4A0}" type="slidenum">
              <a:rPr lang="en-US" smtClean="0"/>
              <a:t>4</a:t>
            </a:fld>
            <a:endParaRPr lang="en-US"/>
          </a:p>
        </p:txBody>
      </p:sp>
    </p:spTree>
    <p:extLst>
      <p:ext uri="{BB962C8B-B14F-4D97-AF65-F5344CB8AC3E}">
        <p14:creationId xmlns:p14="http://schemas.microsoft.com/office/powerpoint/2010/main" val="508840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DDCFC-957C-4F1C-91F6-DCB38574F4A0}" type="slidenum">
              <a:rPr lang="en-US" smtClean="0"/>
              <a:t>6</a:t>
            </a:fld>
            <a:endParaRPr lang="en-US"/>
          </a:p>
        </p:txBody>
      </p:sp>
    </p:spTree>
    <p:extLst>
      <p:ext uri="{BB962C8B-B14F-4D97-AF65-F5344CB8AC3E}">
        <p14:creationId xmlns:p14="http://schemas.microsoft.com/office/powerpoint/2010/main" val="3213255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latin typeface="Calibri"/>
            </a:endParaRPr>
          </a:p>
        </p:txBody>
      </p:sp>
      <p:sp>
        <p:nvSpPr>
          <p:cNvPr id="5" name="Footer Placeholder 4"/>
          <p:cNvSpPr>
            <a:spLocks noGrp="1"/>
          </p:cNvSpPr>
          <p:nvPr>
            <p:ph type="ftr" sz="quarter" idx="11"/>
          </p:nvPr>
        </p:nvSpPr>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99BDDCFC-957C-4F1C-91F6-DCB38574F4A0}"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1655459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DDCFC-957C-4F1C-91F6-DCB38574F4A0}"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1426399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a:xfrm>
            <a:off x="381000" y="685800"/>
            <a:ext cx="6096000" cy="3429000"/>
          </a:xfrm>
          <a:ln/>
        </p:spPr>
      </p:sp>
      <p:sp>
        <p:nvSpPr>
          <p:cNvPr id="112643" name="Rectangle 3"/>
          <p:cNvSpPr>
            <a:spLocks noGrp="1"/>
          </p:cNvSpPr>
          <p:nvPr>
            <p:ph type="body" idx="1"/>
          </p:nvPr>
        </p:nvSpPr>
        <p:spPr>
          <a:noFill/>
          <a:ln/>
        </p:spPr>
        <p:txBody>
          <a:bodyPr/>
          <a:lstStyle/>
          <a:p>
            <a:pPr eaLnBrk="1" hangingPunct="1"/>
            <a:endParaRPr lang="en-US">
              <a:ea typeface="ＭＳ Ｐゴシック" pitchFamily="34" charset="-128"/>
            </a:endParaRPr>
          </a:p>
        </p:txBody>
      </p:sp>
    </p:spTree>
    <p:extLst>
      <p:ext uri="{BB962C8B-B14F-4D97-AF65-F5344CB8AC3E}">
        <p14:creationId xmlns:p14="http://schemas.microsoft.com/office/powerpoint/2010/main" val="217846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DDCFC-957C-4F1C-91F6-DCB38574F4A0}" type="slidenum">
              <a:rPr lang="en-US" smtClean="0"/>
              <a:t>19</a:t>
            </a:fld>
            <a:endParaRPr lang="en-US" dirty="0"/>
          </a:p>
        </p:txBody>
      </p:sp>
    </p:spTree>
    <p:extLst>
      <p:ext uri="{BB962C8B-B14F-4D97-AF65-F5344CB8AC3E}">
        <p14:creationId xmlns:p14="http://schemas.microsoft.com/office/powerpoint/2010/main" val="1871572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4.xml"/><Relationship Id="rId4" Type="http://schemas.openxmlformats.org/officeDocument/2006/relationships/image" Target="../media/image5.emf"/></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9.em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6.xml"/><Relationship Id="rId4" Type="http://schemas.openxmlformats.org/officeDocument/2006/relationships/image" Target="../media/image5.emf"/></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png"/><Relationship Id="rId1" Type="http://schemas.openxmlformats.org/officeDocument/2006/relationships/slideMaster" Target="../slideMasters/slideMaster6.xml"/><Relationship Id="rId4" Type="http://schemas.openxmlformats.org/officeDocument/2006/relationships/image" Target="../media/image9.emf"/></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8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6747" indent="0" algn="ctr">
              <a:buNone/>
              <a:defRPr>
                <a:solidFill>
                  <a:schemeClr val="tx1">
                    <a:tint val="75000"/>
                  </a:schemeClr>
                </a:solidFill>
              </a:defRPr>
            </a:lvl2pPr>
            <a:lvl3pPr marL="913538" indent="0" algn="ctr">
              <a:buNone/>
              <a:defRPr>
                <a:solidFill>
                  <a:schemeClr val="tx1">
                    <a:tint val="75000"/>
                  </a:schemeClr>
                </a:solidFill>
              </a:defRPr>
            </a:lvl3pPr>
            <a:lvl4pPr marL="1370308" indent="0" algn="ctr">
              <a:buNone/>
              <a:defRPr>
                <a:solidFill>
                  <a:schemeClr val="tx1">
                    <a:tint val="75000"/>
                  </a:schemeClr>
                </a:solidFill>
              </a:defRPr>
            </a:lvl4pPr>
            <a:lvl5pPr marL="1827077" indent="0" algn="ctr">
              <a:buNone/>
              <a:defRPr>
                <a:solidFill>
                  <a:schemeClr val="tx1">
                    <a:tint val="75000"/>
                  </a:schemeClr>
                </a:solidFill>
              </a:defRPr>
            </a:lvl5pPr>
            <a:lvl6pPr marL="2283870" indent="0" algn="ctr">
              <a:buNone/>
              <a:defRPr>
                <a:solidFill>
                  <a:schemeClr val="tx1">
                    <a:tint val="75000"/>
                  </a:schemeClr>
                </a:solidFill>
              </a:defRPr>
            </a:lvl6pPr>
            <a:lvl7pPr marL="2740614" indent="0" algn="ctr">
              <a:buNone/>
              <a:defRPr>
                <a:solidFill>
                  <a:schemeClr val="tx1">
                    <a:tint val="75000"/>
                  </a:schemeClr>
                </a:solidFill>
              </a:defRPr>
            </a:lvl7pPr>
            <a:lvl8pPr marL="3197360" indent="0" algn="ctr">
              <a:buNone/>
              <a:defRPr>
                <a:solidFill>
                  <a:schemeClr val="tx1">
                    <a:tint val="75000"/>
                  </a:schemeClr>
                </a:solidFill>
              </a:defRPr>
            </a:lvl8pPr>
            <a:lvl9pPr marL="365410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59A6B0-32A0-B142-B335-343E03014468}" type="datetimeFigureOut">
              <a:rPr lang="en-US" smtClean="0"/>
              <a:t>12/12/18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B2BFB-62B9-4146-A6AC-41AB504881B7}" type="slidenum">
              <a:rPr lang="en-US" smtClean="0"/>
              <a:t>‹#›</a:t>
            </a:fld>
            <a:endParaRPr lang="en-US"/>
          </a:p>
        </p:txBody>
      </p:sp>
    </p:spTree>
    <p:extLst>
      <p:ext uri="{BB962C8B-B14F-4D97-AF65-F5344CB8AC3E}">
        <p14:creationId xmlns:p14="http://schemas.microsoft.com/office/powerpoint/2010/main" val="11854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59A6B0-32A0-B142-B335-343E03014468}" type="datetimeFigureOut">
              <a:rPr lang="en-US" smtClean="0"/>
              <a:t>12/12/18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B2BFB-62B9-4146-A6AC-41AB504881B7}" type="slidenum">
              <a:rPr lang="en-US" smtClean="0"/>
              <a:t>‹#›</a:t>
            </a:fld>
            <a:endParaRPr lang="en-US"/>
          </a:p>
        </p:txBody>
      </p:sp>
    </p:spTree>
    <p:extLst>
      <p:ext uri="{BB962C8B-B14F-4D97-AF65-F5344CB8AC3E}">
        <p14:creationId xmlns:p14="http://schemas.microsoft.com/office/powerpoint/2010/main" val="64982889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8A95D-619C-AF43-91CD-BAA58320F2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B7FEF3-E3D3-9445-8026-D2D41CA5C322}"/>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4" name="Footer Placeholder 3">
            <a:extLst>
              <a:ext uri="{FF2B5EF4-FFF2-40B4-BE49-F238E27FC236}">
                <a16:creationId xmlns:a16="http://schemas.microsoft.com/office/drawing/2014/main" id="{041E65B0-0FD4-8E40-B6A8-F0EEC29774F2}"/>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a:extLst>
              <a:ext uri="{FF2B5EF4-FFF2-40B4-BE49-F238E27FC236}">
                <a16:creationId xmlns:a16="http://schemas.microsoft.com/office/drawing/2014/main" id="{C00DA2AB-8092-EE42-9425-ADF66A2502CE}"/>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7582785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BD6F3A-F069-054D-B6B7-B5E6658E14AE}"/>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3" name="Footer Placeholder 2">
            <a:extLst>
              <a:ext uri="{FF2B5EF4-FFF2-40B4-BE49-F238E27FC236}">
                <a16:creationId xmlns:a16="http://schemas.microsoft.com/office/drawing/2014/main" id="{1B722CC7-B42E-5E4B-9B61-4DAFD6180B7A}"/>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a:extLst>
              <a:ext uri="{FF2B5EF4-FFF2-40B4-BE49-F238E27FC236}">
                <a16:creationId xmlns:a16="http://schemas.microsoft.com/office/drawing/2014/main" id="{AB314B19-175F-9C4F-981A-7B67330C3388}"/>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5847453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39FC9-CB1C-ED44-B083-212E9A448F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481D9C-B0B3-D54B-B237-F74F809AECD9}"/>
              </a:ext>
            </a:extLst>
          </p:cNvPr>
          <p:cNvSpPr>
            <a:spLocks noGrp="1"/>
          </p:cNvSpPr>
          <p:nvPr>
            <p:ph idx="1"/>
          </p:nvPr>
        </p:nvSpPr>
        <p:spPr>
          <a:xfrm>
            <a:off x="5183188" y="98749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5A653B-4E5C-5841-84B5-09C17059667C}"/>
              </a:ext>
            </a:extLst>
          </p:cNvPr>
          <p:cNvSpPr>
            <a:spLocks noGrp="1"/>
          </p:cNvSpPr>
          <p:nvPr>
            <p:ph type="body" sz="half" idx="2"/>
          </p:nvPr>
        </p:nvSpPr>
        <p:spPr>
          <a:xfrm>
            <a:off x="839788" y="2057403"/>
            <a:ext cx="3932237" cy="3811588"/>
          </a:xfrm>
        </p:spPr>
        <p:txBody>
          <a:bodyPr/>
          <a:lstStyle>
            <a:lvl1pPr marL="0" indent="0">
              <a:buNone/>
              <a:defRPr sz="1600"/>
            </a:lvl1pPr>
            <a:lvl2pPr marL="456615" indent="0">
              <a:buNone/>
              <a:defRPr sz="1500"/>
            </a:lvl2pPr>
            <a:lvl3pPr marL="913289" indent="0">
              <a:buNone/>
              <a:defRPr sz="1200"/>
            </a:lvl3pPr>
            <a:lvl4pPr marL="1369934" indent="0">
              <a:buNone/>
              <a:defRPr sz="1100"/>
            </a:lvl4pPr>
            <a:lvl5pPr marL="1826578" indent="0">
              <a:buNone/>
              <a:defRPr sz="1100"/>
            </a:lvl5pPr>
            <a:lvl6pPr marL="2283254" indent="0">
              <a:buNone/>
              <a:defRPr sz="1100"/>
            </a:lvl6pPr>
            <a:lvl7pPr marL="2739866" indent="0">
              <a:buNone/>
              <a:defRPr sz="1100"/>
            </a:lvl7pPr>
            <a:lvl8pPr marL="3196480" indent="0">
              <a:buNone/>
              <a:defRPr sz="1100"/>
            </a:lvl8pPr>
            <a:lvl9pPr marL="3653095"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id="{F768B0DD-116F-7D4C-89AA-8797438245AE}"/>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6" name="Footer Placeholder 5">
            <a:extLst>
              <a:ext uri="{FF2B5EF4-FFF2-40B4-BE49-F238E27FC236}">
                <a16:creationId xmlns:a16="http://schemas.microsoft.com/office/drawing/2014/main" id="{5E6D0006-FB08-2C4C-B66A-4787A1F3BF73}"/>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a:extLst>
              <a:ext uri="{FF2B5EF4-FFF2-40B4-BE49-F238E27FC236}">
                <a16:creationId xmlns:a16="http://schemas.microsoft.com/office/drawing/2014/main" id="{2D725647-A20E-D143-87FC-5BF15F55A6F8}"/>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060479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78CE5-B1A9-B446-8926-0BCE30A50A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77F6D0-31C5-2840-822D-996C4772A2C8}"/>
              </a:ext>
            </a:extLst>
          </p:cNvPr>
          <p:cNvSpPr>
            <a:spLocks noGrp="1"/>
          </p:cNvSpPr>
          <p:nvPr>
            <p:ph type="pic" idx="1"/>
          </p:nvPr>
        </p:nvSpPr>
        <p:spPr>
          <a:xfrm>
            <a:off x="5183188" y="987494"/>
            <a:ext cx="6172200" cy="4873625"/>
          </a:xfrm>
        </p:spPr>
        <p:txBody>
          <a:bodyPr/>
          <a:lstStyle>
            <a:lvl1pPr marL="0" indent="0">
              <a:buNone/>
              <a:defRPr sz="3200"/>
            </a:lvl1pPr>
            <a:lvl2pPr marL="456615" indent="0">
              <a:buNone/>
              <a:defRPr sz="2800"/>
            </a:lvl2pPr>
            <a:lvl3pPr marL="913289" indent="0">
              <a:buNone/>
              <a:defRPr sz="2400"/>
            </a:lvl3pPr>
            <a:lvl4pPr marL="1369934" indent="0">
              <a:buNone/>
              <a:defRPr sz="2000"/>
            </a:lvl4pPr>
            <a:lvl5pPr marL="1826578" indent="0">
              <a:buNone/>
              <a:defRPr sz="2000"/>
            </a:lvl5pPr>
            <a:lvl6pPr marL="2283254" indent="0">
              <a:buNone/>
              <a:defRPr sz="2000"/>
            </a:lvl6pPr>
            <a:lvl7pPr marL="2739866" indent="0">
              <a:buNone/>
              <a:defRPr sz="2000"/>
            </a:lvl7pPr>
            <a:lvl8pPr marL="3196480" indent="0">
              <a:buNone/>
              <a:defRPr sz="2000"/>
            </a:lvl8pPr>
            <a:lvl9pPr marL="3653095" indent="0">
              <a:buNone/>
              <a:defRPr sz="2000"/>
            </a:lvl9pPr>
          </a:lstStyle>
          <a:p>
            <a:endParaRPr lang="en-US"/>
          </a:p>
        </p:txBody>
      </p:sp>
      <p:sp>
        <p:nvSpPr>
          <p:cNvPr id="4" name="Text Placeholder 3">
            <a:extLst>
              <a:ext uri="{FF2B5EF4-FFF2-40B4-BE49-F238E27FC236}">
                <a16:creationId xmlns:a16="http://schemas.microsoft.com/office/drawing/2014/main" id="{9E40BF58-02D3-C941-A8EB-50877CD8A34D}"/>
              </a:ext>
            </a:extLst>
          </p:cNvPr>
          <p:cNvSpPr>
            <a:spLocks noGrp="1"/>
          </p:cNvSpPr>
          <p:nvPr>
            <p:ph type="body" sz="half" idx="2"/>
          </p:nvPr>
        </p:nvSpPr>
        <p:spPr>
          <a:xfrm>
            <a:off x="839788" y="2057403"/>
            <a:ext cx="3932237" cy="3811588"/>
          </a:xfrm>
        </p:spPr>
        <p:txBody>
          <a:bodyPr/>
          <a:lstStyle>
            <a:lvl1pPr marL="0" indent="0">
              <a:buNone/>
              <a:defRPr sz="1600"/>
            </a:lvl1pPr>
            <a:lvl2pPr marL="456615" indent="0">
              <a:buNone/>
              <a:defRPr sz="1500"/>
            </a:lvl2pPr>
            <a:lvl3pPr marL="913289" indent="0">
              <a:buNone/>
              <a:defRPr sz="1200"/>
            </a:lvl3pPr>
            <a:lvl4pPr marL="1369934" indent="0">
              <a:buNone/>
              <a:defRPr sz="1100"/>
            </a:lvl4pPr>
            <a:lvl5pPr marL="1826578" indent="0">
              <a:buNone/>
              <a:defRPr sz="1100"/>
            </a:lvl5pPr>
            <a:lvl6pPr marL="2283254" indent="0">
              <a:buNone/>
              <a:defRPr sz="1100"/>
            </a:lvl6pPr>
            <a:lvl7pPr marL="2739866" indent="0">
              <a:buNone/>
              <a:defRPr sz="1100"/>
            </a:lvl7pPr>
            <a:lvl8pPr marL="3196480" indent="0">
              <a:buNone/>
              <a:defRPr sz="1100"/>
            </a:lvl8pPr>
            <a:lvl9pPr marL="3653095"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id="{D89679FA-1CDE-2C46-A036-1946C9C4F766}"/>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6" name="Footer Placeholder 5">
            <a:extLst>
              <a:ext uri="{FF2B5EF4-FFF2-40B4-BE49-F238E27FC236}">
                <a16:creationId xmlns:a16="http://schemas.microsoft.com/office/drawing/2014/main" id="{6A88ABC8-5038-E249-88D8-AC042DB4D456}"/>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a:extLst>
              <a:ext uri="{FF2B5EF4-FFF2-40B4-BE49-F238E27FC236}">
                <a16:creationId xmlns:a16="http://schemas.microsoft.com/office/drawing/2014/main" id="{C5E27AD7-1DEB-8B4B-A01A-E11EB63D6ACE}"/>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584350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1545B-70F6-E649-87D7-CDE051ABA5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9EF430-3A6B-234A-909B-BBA600764D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FF5245-2EC2-3340-8168-289587A17EC7}"/>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DBAECB6E-AA03-AC4C-8478-455A1DD40BC3}"/>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814D116B-64BF-C449-BA2C-C10C680829DF}"/>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858191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03C5F1-2538-784C-8723-DA7DD2FFC63F}"/>
              </a:ext>
            </a:extLst>
          </p:cNvPr>
          <p:cNvSpPr>
            <a:spLocks noGrp="1"/>
          </p:cNvSpPr>
          <p:nvPr>
            <p:ph type="title" orient="vert"/>
          </p:nvPr>
        </p:nvSpPr>
        <p:spPr>
          <a:xfrm>
            <a:off x="8724902" y="365190"/>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CB25EB-02D1-F345-AB2B-1C2814873DE4}"/>
              </a:ext>
            </a:extLst>
          </p:cNvPr>
          <p:cNvSpPr>
            <a:spLocks noGrp="1"/>
          </p:cNvSpPr>
          <p:nvPr>
            <p:ph type="body" orient="vert" idx="1"/>
          </p:nvPr>
        </p:nvSpPr>
        <p:spPr>
          <a:xfrm>
            <a:off x="838203" y="365190"/>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F52F18-24FA-834E-8B51-6FA6D0FCFA3B}"/>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ABC2EA81-8A26-EF42-87E7-088A2328890C}"/>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AA591D71-CE71-D24F-B740-D77CD52449A4}"/>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2278926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316148" y="192000"/>
            <a:ext cx="11687535" cy="672000"/>
          </a:xfrm>
          <a:prstGeom prst="rect">
            <a:avLst/>
          </a:prstGeom>
        </p:spPr>
        <p:txBody>
          <a:bodyPr vert="horz"/>
          <a:lstStyle>
            <a:lvl1pPr algn="l">
              <a:lnSpc>
                <a:spcPct val="100000"/>
              </a:lnSpc>
              <a:defRPr sz="3200" b="1" baseline="0">
                <a:solidFill>
                  <a:srgbClr val="830051"/>
                </a:solidFill>
                <a:latin typeface="Arial" pitchFamily="34" charset="0"/>
                <a:cs typeface="Arial"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100" b="1">
                <a:solidFill>
                  <a:schemeClr val="tx1"/>
                </a:solidFill>
                <a:latin typeface="Arial" pitchFamily="34" charset="0"/>
                <a:cs typeface="Arial" pitchFamily="34" charset="0"/>
              </a:defRPr>
            </a:lvl1pPr>
          </a:lstStyle>
          <a:p>
            <a:pPr defTabSz="608803"/>
            <a:fld id="{3C4F54F3-C349-4609-AFEE-01462D5C7942}" type="slidenum">
              <a:rPr lang="en-GB" smtClean="0">
                <a:solidFill>
                  <a:srgbClr val="000000"/>
                </a:solidFill>
              </a:rPr>
              <a:pPr defTabSz="608803"/>
              <a:t>‹#›</a:t>
            </a:fld>
            <a:endParaRPr lang="en-GB" dirty="0">
              <a:solidFill>
                <a:srgbClr val="000000"/>
              </a:solidFill>
            </a:endParaRPr>
          </a:p>
        </p:txBody>
      </p:sp>
      <p:sp>
        <p:nvSpPr>
          <p:cNvPr id="7" name="Content Placeholder 2"/>
          <p:cNvSpPr>
            <a:spLocks noGrp="1"/>
          </p:cNvSpPr>
          <p:nvPr>
            <p:ph idx="16" hasCustomPrompt="1"/>
          </p:nvPr>
        </p:nvSpPr>
        <p:spPr>
          <a:xfrm>
            <a:off x="316800" y="1645920"/>
            <a:ext cx="9408000" cy="2157984"/>
          </a:xfrm>
          <a:prstGeom prst="rect">
            <a:avLst/>
          </a:prstGeom>
        </p:spPr>
        <p:txBody>
          <a:bodyPr/>
          <a:lstStyle>
            <a:lvl1pPr marL="239701" indent="-239701">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101" indent="-239701">
              <a:lnSpc>
                <a:spcPct val="100000"/>
              </a:lnSpc>
              <a:spcBef>
                <a:spcPts val="0"/>
              </a:spcBef>
              <a:defRPr sz="2400" baseline="0">
                <a:solidFill>
                  <a:schemeClr val="tx1"/>
                </a:solidFill>
                <a:latin typeface="Arial" pitchFamily="34" charset="0"/>
                <a:cs typeface="Arial" pitchFamily="34" charset="0"/>
              </a:defRPr>
            </a:lvl2pPr>
            <a:lvl3pPr>
              <a:defRPr sz="1900" baseline="0">
                <a:latin typeface="Arial" pitchFamily="34" charset="0"/>
                <a:cs typeface="Arial" pitchFamily="34" charset="0"/>
              </a:defRPr>
            </a:lvl3pPr>
            <a:lvl4pPr marL="829398" indent="-239701">
              <a:defRPr sz="1900">
                <a:latin typeface="Arial" pitchFamily="34" charset="0"/>
                <a:cs typeface="Arial" pitchFamily="34" charset="0"/>
              </a:defRPr>
            </a:lvl4pPr>
            <a:lvl5pPr marL="829398">
              <a:defRPr sz="19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36345178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CC6F3-CC7F-644C-ACF4-795DF3ECD1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676B95-A900-7243-8E95-BE8DEA9F652C}"/>
              </a:ext>
            </a:extLst>
          </p:cNvPr>
          <p:cNvSpPr>
            <a:spLocks noGrp="1"/>
          </p:cNvSpPr>
          <p:nvPr>
            <p:ph type="subTitle" idx="1"/>
          </p:nvPr>
        </p:nvSpPr>
        <p:spPr>
          <a:xfrm>
            <a:off x="1524000" y="3602037"/>
            <a:ext cx="9144000" cy="1655763"/>
          </a:xfrm>
        </p:spPr>
        <p:txBody>
          <a:bodyPr/>
          <a:lstStyle>
            <a:lvl1pPr marL="0" indent="0" algn="ctr">
              <a:buNone/>
              <a:defRPr sz="2400"/>
            </a:lvl1pPr>
            <a:lvl2pPr marL="457119" indent="0" algn="ctr">
              <a:buNone/>
              <a:defRPr sz="2000"/>
            </a:lvl2pPr>
            <a:lvl3pPr marL="914241" indent="0" algn="ctr">
              <a:buNone/>
              <a:defRPr sz="1900"/>
            </a:lvl3pPr>
            <a:lvl4pPr marL="1371362" indent="0" algn="ctr">
              <a:buNone/>
              <a:defRPr sz="1600"/>
            </a:lvl4pPr>
            <a:lvl5pPr marL="1828482" indent="0" algn="ctr">
              <a:buNone/>
              <a:defRPr sz="1600"/>
            </a:lvl5pPr>
            <a:lvl6pPr marL="2285606" indent="0" algn="ctr">
              <a:buNone/>
              <a:defRPr sz="1600"/>
            </a:lvl6pPr>
            <a:lvl7pPr marL="2742722" indent="0" algn="ctr">
              <a:buNone/>
              <a:defRPr sz="1600"/>
            </a:lvl7pPr>
            <a:lvl8pPr marL="3199840" indent="0" algn="ctr">
              <a:buNone/>
              <a:defRPr sz="1600"/>
            </a:lvl8pPr>
            <a:lvl9pPr marL="365695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093BB5-3684-6242-9DC0-6EAB5C43EA43}"/>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F4B0FE9C-5BD8-7F48-9A0D-AFF40CEA5F36}"/>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7F951743-CF7E-F448-9F60-2A8D45415006}"/>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1521569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002A3-9C37-5A43-8947-251A836E3563}"/>
              </a:ext>
            </a:extLst>
          </p:cNvPr>
          <p:cNvSpPr>
            <a:spLocks noGrp="1"/>
          </p:cNvSpPr>
          <p:nvPr>
            <p:ph type="title"/>
          </p:nvPr>
        </p:nvSpPr>
        <p:spPr/>
        <p:txBody>
          <a:bodyPr>
            <a:normAutofit/>
          </a:bodyPr>
          <a:lstStyle>
            <a:lvl1pPr>
              <a:defRPr sz="3600" b="1" i="0">
                <a:latin typeface="Calibri"/>
              </a:defRPr>
            </a:lvl1pPr>
          </a:lstStyle>
          <a:p>
            <a:r>
              <a:rPr lang="en-US" dirty="0"/>
              <a:t>Click to edit Master title style</a:t>
            </a:r>
          </a:p>
        </p:txBody>
      </p:sp>
      <p:sp>
        <p:nvSpPr>
          <p:cNvPr id="3" name="Content Placeholder 2">
            <a:extLst>
              <a:ext uri="{FF2B5EF4-FFF2-40B4-BE49-F238E27FC236}">
                <a16:creationId xmlns:a16="http://schemas.microsoft.com/office/drawing/2014/main" id="{32E613EE-FBF9-D049-A415-28188A60A4A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F3AD75-EF64-3A43-A7CC-0E7153767081}"/>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82333A4C-0168-214A-8B40-17A4215D34E5}"/>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B343DD0C-ACBE-5048-9996-2381B60EA36B}"/>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1648303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B1C71-2686-9B41-BE87-2256385A01EA}"/>
              </a:ext>
            </a:extLst>
          </p:cNvPr>
          <p:cNvSpPr>
            <a:spLocks noGrp="1"/>
          </p:cNvSpPr>
          <p:nvPr>
            <p:ph type="title"/>
          </p:nvPr>
        </p:nvSpPr>
        <p:spPr>
          <a:xfrm>
            <a:off x="831851" y="170975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68F735-C273-F045-9092-CB5E0AE8DEB3}"/>
              </a:ext>
            </a:extLst>
          </p:cNvPr>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19" indent="0">
              <a:buNone/>
              <a:defRPr sz="2000">
                <a:solidFill>
                  <a:schemeClr val="tx1">
                    <a:tint val="75000"/>
                  </a:schemeClr>
                </a:solidFill>
              </a:defRPr>
            </a:lvl2pPr>
            <a:lvl3pPr marL="914241" indent="0">
              <a:buNone/>
              <a:defRPr sz="1900">
                <a:solidFill>
                  <a:schemeClr val="tx1">
                    <a:tint val="75000"/>
                  </a:schemeClr>
                </a:solidFill>
              </a:defRPr>
            </a:lvl3pPr>
            <a:lvl4pPr marL="1371362" indent="0">
              <a:buNone/>
              <a:defRPr sz="1600">
                <a:solidFill>
                  <a:schemeClr val="tx1">
                    <a:tint val="75000"/>
                  </a:schemeClr>
                </a:solidFill>
              </a:defRPr>
            </a:lvl4pPr>
            <a:lvl5pPr marL="1828482" indent="0">
              <a:buNone/>
              <a:defRPr sz="1600">
                <a:solidFill>
                  <a:schemeClr val="tx1">
                    <a:tint val="75000"/>
                  </a:schemeClr>
                </a:solidFill>
              </a:defRPr>
            </a:lvl5pPr>
            <a:lvl6pPr marL="2285606" indent="0">
              <a:buNone/>
              <a:defRPr sz="1600">
                <a:solidFill>
                  <a:schemeClr val="tx1">
                    <a:tint val="75000"/>
                  </a:schemeClr>
                </a:solidFill>
              </a:defRPr>
            </a:lvl6pPr>
            <a:lvl7pPr marL="2742722" indent="0">
              <a:buNone/>
              <a:defRPr sz="1600">
                <a:solidFill>
                  <a:schemeClr val="tx1">
                    <a:tint val="75000"/>
                  </a:schemeClr>
                </a:solidFill>
              </a:defRPr>
            </a:lvl7pPr>
            <a:lvl8pPr marL="3199840" indent="0">
              <a:buNone/>
              <a:defRPr sz="1600">
                <a:solidFill>
                  <a:schemeClr val="tx1">
                    <a:tint val="75000"/>
                  </a:schemeClr>
                </a:solidFill>
              </a:defRPr>
            </a:lvl8pPr>
            <a:lvl9pPr marL="365695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617AFC-2932-A242-828F-C29DDA6F6D4B}"/>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F5074960-35F6-7D48-A55B-5A10126FEB23}"/>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9955062E-8B3E-5642-BF43-EA788CDDB2EF}"/>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85162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4"/>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59A6B0-32A0-B142-B335-343E03014468}" type="datetimeFigureOut">
              <a:rPr lang="en-US" smtClean="0"/>
              <a:t>12/12/18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B2BFB-62B9-4146-A6AC-41AB504881B7}" type="slidenum">
              <a:rPr lang="en-US" smtClean="0"/>
              <a:t>‹#›</a:t>
            </a:fld>
            <a:endParaRPr lang="en-US"/>
          </a:p>
        </p:txBody>
      </p:sp>
    </p:spTree>
    <p:extLst>
      <p:ext uri="{BB962C8B-B14F-4D97-AF65-F5344CB8AC3E}">
        <p14:creationId xmlns:p14="http://schemas.microsoft.com/office/powerpoint/2010/main" val="107869749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C78D0-5DB3-B647-93A8-62CC895B63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BE70E5-22B3-EC42-851B-920DF2B84D34}"/>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4D4448-24DB-654E-9AFC-985EF2A6FF92}"/>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77BF59-0494-374C-904F-60ABF0307EED}"/>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6" name="Footer Placeholder 5">
            <a:extLst>
              <a:ext uri="{FF2B5EF4-FFF2-40B4-BE49-F238E27FC236}">
                <a16:creationId xmlns:a16="http://schemas.microsoft.com/office/drawing/2014/main" id="{32C614B8-318E-0145-BF26-3B1791DE24CA}"/>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a:extLst>
              <a:ext uri="{FF2B5EF4-FFF2-40B4-BE49-F238E27FC236}">
                <a16:creationId xmlns:a16="http://schemas.microsoft.com/office/drawing/2014/main" id="{FEFC3FEE-0767-C346-B480-C9672F507256}"/>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376376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D32C6-4121-2B44-B86B-53CECF1A1612}"/>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A3D04E-393A-6449-BA29-73D8176C8087}"/>
              </a:ext>
            </a:extLst>
          </p:cNvPr>
          <p:cNvSpPr>
            <a:spLocks noGrp="1"/>
          </p:cNvSpPr>
          <p:nvPr>
            <p:ph type="body" idx="1"/>
          </p:nvPr>
        </p:nvSpPr>
        <p:spPr>
          <a:xfrm>
            <a:off x="839789" y="1681163"/>
            <a:ext cx="5157787" cy="823912"/>
          </a:xfrm>
        </p:spPr>
        <p:txBody>
          <a:bodyPr anchor="b"/>
          <a:lstStyle>
            <a:lvl1pPr marL="0" indent="0">
              <a:buNone/>
              <a:defRPr sz="2400" b="1"/>
            </a:lvl1pPr>
            <a:lvl2pPr marL="457119" indent="0">
              <a:buNone/>
              <a:defRPr sz="2000" b="1"/>
            </a:lvl2pPr>
            <a:lvl3pPr marL="914241" indent="0">
              <a:buNone/>
              <a:defRPr sz="1900"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16A3F2A-EF0A-2540-9BEF-CF3119A22C58}"/>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892FDE-5FD1-214F-83D7-EED608EEAEA9}"/>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19" indent="0">
              <a:buNone/>
              <a:defRPr sz="2000" b="1"/>
            </a:lvl2pPr>
            <a:lvl3pPr marL="914241" indent="0">
              <a:buNone/>
              <a:defRPr sz="1900" b="1"/>
            </a:lvl3pPr>
            <a:lvl4pPr marL="1371362" indent="0">
              <a:buNone/>
              <a:defRPr sz="1600" b="1"/>
            </a:lvl4pPr>
            <a:lvl5pPr marL="1828482" indent="0">
              <a:buNone/>
              <a:defRPr sz="1600" b="1"/>
            </a:lvl5pPr>
            <a:lvl6pPr marL="2285606" indent="0">
              <a:buNone/>
              <a:defRPr sz="1600" b="1"/>
            </a:lvl6pPr>
            <a:lvl7pPr marL="2742722" indent="0">
              <a:buNone/>
              <a:defRPr sz="1600" b="1"/>
            </a:lvl7pPr>
            <a:lvl8pPr marL="3199840" indent="0">
              <a:buNone/>
              <a:defRPr sz="1600" b="1"/>
            </a:lvl8pPr>
            <a:lvl9pPr marL="365695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9181169-7431-8E41-8EEE-DF16FCA51506}"/>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C5FAC1-041E-6547-99C1-80177663F190}"/>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8" name="Footer Placeholder 7">
            <a:extLst>
              <a:ext uri="{FF2B5EF4-FFF2-40B4-BE49-F238E27FC236}">
                <a16:creationId xmlns:a16="http://schemas.microsoft.com/office/drawing/2014/main" id="{18F73ECD-D21B-0548-9EB5-3C6B9D81BFC1}"/>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a:extLst>
              <a:ext uri="{FF2B5EF4-FFF2-40B4-BE49-F238E27FC236}">
                <a16:creationId xmlns:a16="http://schemas.microsoft.com/office/drawing/2014/main" id="{C8B2C92D-62A9-A44E-BC6D-0620057342CB}"/>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455768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8A95D-619C-AF43-91CD-BAA58320F2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B7FEF3-E3D3-9445-8026-D2D41CA5C322}"/>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4" name="Footer Placeholder 3">
            <a:extLst>
              <a:ext uri="{FF2B5EF4-FFF2-40B4-BE49-F238E27FC236}">
                <a16:creationId xmlns:a16="http://schemas.microsoft.com/office/drawing/2014/main" id="{041E65B0-0FD4-8E40-B6A8-F0EEC29774F2}"/>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a:extLst>
              <a:ext uri="{FF2B5EF4-FFF2-40B4-BE49-F238E27FC236}">
                <a16:creationId xmlns:a16="http://schemas.microsoft.com/office/drawing/2014/main" id="{C00DA2AB-8092-EE42-9425-ADF66A2502CE}"/>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2884118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BD6F3A-F069-054D-B6B7-B5E6658E14AE}"/>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3" name="Footer Placeholder 2">
            <a:extLst>
              <a:ext uri="{FF2B5EF4-FFF2-40B4-BE49-F238E27FC236}">
                <a16:creationId xmlns:a16="http://schemas.microsoft.com/office/drawing/2014/main" id="{1B722CC7-B42E-5E4B-9B61-4DAFD6180B7A}"/>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a:extLst>
              <a:ext uri="{FF2B5EF4-FFF2-40B4-BE49-F238E27FC236}">
                <a16:creationId xmlns:a16="http://schemas.microsoft.com/office/drawing/2014/main" id="{AB314B19-175F-9C4F-981A-7B67330C3388}"/>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4121304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39FC9-CB1C-ED44-B083-212E9A448F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481D9C-B0B3-D54B-B237-F74F809AECD9}"/>
              </a:ext>
            </a:extLst>
          </p:cNvPr>
          <p:cNvSpPr>
            <a:spLocks noGrp="1"/>
          </p:cNvSpPr>
          <p:nvPr>
            <p:ph idx="1"/>
          </p:nvPr>
        </p:nvSpPr>
        <p:spPr>
          <a:xfrm>
            <a:off x="5183188" y="98743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5A653B-4E5C-5841-84B5-09C17059667C}"/>
              </a:ext>
            </a:extLst>
          </p:cNvPr>
          <p:cNvSpPr>
            <a:spLocks noGrp="1"/>
          </p:cNvSpPr>
          <p:nvPr>
            <p:ph type="body" sz="half" idx="2"/>
          </p:nvPr>
        </p:nvSpPr>
        <p:spPr>
          <a:xfrm>
            <a:off x="839788" y="2057403"/>
            <a:ext cx="3932237" cy="3811588"/>
          </a:xfrm>
        </p:spPr>
        <p:txBody>
          <a:bodyPr/>
          <a:lstStyle>
            <a:lvl1pPr marL="0" indent="0">
              <a:buNone/>
              <a:defRPr sz="1600"/>
            </a:lvl1pPr>
            <a:lvl2pPr marL="457119" indent="0">
              <a:buNone/>
              <a:defRPr sz="1500"/>
            </a:lvl2pPr>
            <a:lvl3pPr marL="914241" indent="0">
              <a:buNone/>
              <a:defRPr sz="1200"/>
            </a:lvl3pPr>
            <a:lvl4pPr marL="1371362" indent="0">
              <a:buNone/>
              <a:defRPr sz="1100"/>
            </a:lvl4pPr>
            <a:lvl5pPr marL="1828482" indent="0">
              <a:buNone/>
              <a:defRPr sz="1100"/>
            </a:lvl5pPr>
            <a:lvl6pPr marL="2285606" indent="0">
              <a:buNone/>
              <a:defRPr sz="1100"/>
            </a:lvl6pPr>
            <a:lvl7pPr marL="2742722" indent="0">
              <a:buNone/>
              <a:defRPr sz="1100"/>
            </a:lvl7pPr>
            <a:lvl8pPr marL="3199840" indent="0">
              <a:buNone/>
              <a:defRPr sz="1100"/>
            </a:lvl8pPr>
            <a:lvl9pPr marL="365695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id="{F768B0DD-116F-7D4C-89AA-8797438245AE}"/>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6" name="Footer Placeholder 5">
            <a:extLst>
              <a:ext uri="{FF2B5EF4-FFF2-40B4-BE49-F238E27FC236}">
                <a16:creationId xmlns:a16="http://schemas.microsoft.com/office/drawing/2014/main" id="{5E6D0006-FB08-2C4C-B66A-4787A1F3BF73}"/>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a:extLst>
              <a:ext uri="{FF2B5EF4-FFF2-40B4-BE49-F238E27FC236}">
                <a16:creationId xmlns:a16="http://schemas.microsoft.com/office/drawing/2014/main" id="{2D725647-A20E-D143-87FC-5BF15F55A6F8}"/>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4560528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78CE5-B1A9-B446-8926-0BCE30A50A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77F6D0-31C5-2840-822D-996C4772A2C8}"/>
              </a:ext>
            </a:extLst>
          </p:cNvPr>
          <p:cNvSpPr>
            <a:spLocks noGrp="1"/>
          </p:cNvSpPr>
          <p:nvPr>
            <p:ph type="pic" idx="1"/>
          </p:nvPr>
        </p:nvSpPr>
        <p:spPr>
          <a:xfrm>
            <a:off x="5183188" y="987438"/>
            <a:ext cx="6172200" cy="4873625"/>
          </a:xfrm>
        </p:spPr>
        <p:txBody>
          <a:bodyPr/>
          <a:lstStyle>
            <a:lvl1pPr marL="0" indent="0">
              <a:buNone/>
              <a:defRPr sz="3200"/>
            </a:lvl1pPr>
            <a:lvl2pPr marL="457119" indent="0">
              <a:buNone/>
              <a:defRPr sz="2800"/>
            </a:lvl2pPr>
            <a:lvl3pPr marL="914241" indent="0">
              <a:buNone/>
              <a:defRPr sz="2400"/>
            </a:lvl3pPr>
            <a:lvl4pPr marL="1371362" indent="0">
              <a:buNone/>
              <a:defRPr sz="2000"/>
            </a:lvl4pPr>
            <a:lvl5pPr marL="1828482" indent="0">
              <a:buNone/>
              <a:defRPr sz="2000"/>
            </a:lvl5pPr>
            <a:lvl6pPr marL="2285606" indent="0">
              <a:buNone/>
              <a:defRPr sz="2000"/>
            </a:lvl6pPr>
            <a:lvl7pPr marL="2742722" indent="0">
              <a:buNone/>
              <a:defRPr sz="2000"/>
            </a:lvl7pPr>
            <a:lvl8pPr marL="3199840" indent="0">
              <a:buNone/>
              <a:defRPr sz="2000"/>
            </a:lvl8pPr>
            <a:lvl9pPr marL="3656959" indent="0">
              <a:buNone/>
              <a:defRPr sz="2000"/>
            </a:lvl9pPr>
          </a:lstStyle>
          <a:p>
            <a:endParaRPr lang="en-US"/>
          </a:p>
        </p:txBody>
      </p:sp>
      <p:sp>
        <p:nvSpPr>
          <p:cNvPr id="4" name="Text Placeholder 3">
            <a:extLst>
              <a:ext uri="{FF2B5EF4-FFF2-40B4-BE49-F238E27FC236}">
                <a16:creationId xmlns:a16="http://schemas.microsoft.com/office/drawing/2014/main" id="{9E40BF58-02D3-C941-A8EB-50877CD8A34D}"/>
              </a:ext>
            </a:extLst>
          </p:cNvPr>
          <p:cNvSpPr>
            <a:spLocks noGrp="1"/>
          </p:cNvSpPr>
          <p:nvPr>
            <p:ph type="body" sz="half" idx="2"/>
          </p:nvPr>
        </p:nvSpPr>
        <p:spPr>
          <a:xfrm>
            <a:off x="839788" y="2057403"/>
            <a:ext cx="3932237" cy="3811588"/>
          </a:xfrm>
        </p:spPr>
        <p:txBody>
          <a:bodyPr/>
          <a:lstStyle>
            <a:lvl1pPr marL="0" indent="0">
              <a:buNone/>
              <a:defRPr sz="1600"/>
            </a:lvl1pPr>
            <a:lvl2pPr marL="457119" indent="0">
              <a:buNone/>
              <a:defRPr sz="1500"/>
            </a:lvl2pPr>
            <a:lvl3pPr marL="914241" indent="0">
              <a:buNone/>
              <a:defRPr sz="1200"/>
            </a:lvl3pPr>
            <a:lvl4pPr marL="1371362" indent="0">
              <a:buNone/>
              <a:defRPr sz="1100"/>
            </a:lvl4pPr>
            <a:lvl5pPr marL="1828482" indent="0">
              <a:buNone/>
              <a:defRPr sz="1100"/>
            </a:lvl5pPr>
            <a:lvl6pPr marL="2285606" indent="0">
              <a:buNone/>
              <a:defRPr sz="1100"/>
            </a:lvl6pPr>
            <a:lvl7pPr marL="2742722" indent="0">
              <a:buNone/>
              <a:defRPr sz="1100"/>
            </a:lvl7pPr>
            <a:lvl8pPr marL="3199840" indent="0">
              <a:buNone/>
              <a:defRPr sz="1100"/>
            </a:lvl8pPr>
            <a:lvl9pPr marL="365695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id="{D89679FA-1CDE-2C46-A036-1946C9C4F766}"/>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6" name="Footer Placeholder 5">
            <a:extLst>
              <a:ext uri="{FF2B5EF4-FFF2-40B4-BE49-F238E27FC236}">
                <a16:creationId xmlns:a16="http://schemas.microsoft.com/office/drawing/2014/main" id="{6A88ABC8-5038-E249-88D8-AC042DB4D456}"/>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a:extLst>
              <a:ext uri="{FF2B5EF4-FFF2-40B4-BE49-F238E27FC236}">
                <a16:creationId xmlns:a16="http://schemas.microsoft.com/office/drawing/2014/main" id="{C5E27AD7-1DEB-8B4B-A01A-E11EB63D6ACE}"/>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0417438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1545B-70F6-E649-87D7-CDE051ABA5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9EF430-3A6B-234A-909B-BBA600764D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FF5245-2EC2-3340-8168-289587A17EC7}"/>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DBAECB6E-AA03-AC4C-8478-455A1DD40BC3}"/>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814D116B-64BF-C449-BA2C-C10C680829DF}"/>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9471745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03C5F1-2538-784C-8723-DA7DD2FFC63F}"/>
              </a:ext>
            </a:extLst>
          </p:cNvPr>
          <p:cNvSpPr>
            <a:spLocks noGrp="1"/>
          </p:cNvSpPr>
          <p:nvPr>
            <p:ph type="title" orient="vert"/>
          </p:nvPr>
        </p:nvSpPr>
        <p:spPr>
          <a:xfrm>
            <a:off x="8724902" y="365134"/>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CB25EB-02D1-F345-AB2B-1C2814873DE4}"/>
              </a:ext>
            </a:extLst>
          </p:cNvPr>
          <p:cNvSpPr>
            <a:spLocks noGrp="1"/>
          </p:cNvSpPr>
          <p:nvPr>
            <p:ph type="body" orient="vert" idx="1"/>
          </p:nvPr>
        </p:nvSpPr>
        <p:spPr>
          <a:xfrm>
            <a:off x="838203" y="365134"/>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F52F18-24FA-834E-8B51-6FA6D0FCFA3B}"/>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ABC2EA81-8A26-EF42-87E7-088A2328890C}"/>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AA591D71-CE71-D24F-B740-D77CD52449A4}"/>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6442932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CC6F3-CC7F-644C-ACF4-795DF3ECD1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676B95-A900-7243-8E95-BE8DEA9F65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093BB5-3684-6242-9DC0-6EAB5C43EA43}"/>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F4B0FE9C-5BD8-7F48-9A0D-AFF40CEA5F36}"/>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7F951743-CF7E-F448-9F60-2A8D45415006}"/>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8530251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002A3-9C37-5A43-8947-251A836E35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E613EE-FBF9-D049-A415-28188A60A4A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F3AD75-EF64-3A43-A7CC-0E7153767081}"/>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82333A4C-0168-214A-8B40-17A4215D34E5}"/>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B343DD0C-ACBE-5048-9996-2381B60EA36B}"/>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99217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59A6B0-32A0-B142-B335-343E03014468}" type="datetimeFigureOut">
              <a:rPr lang="en-US" smtClean="0"/>
              <a:t>12/12/18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EB2BFB-62B9-4146-A6AC-41AB504881B7}" type="slidenum">
              <a:rPr lang="en-US" smtClean="0"/>
              <a:t>‹#›</a:t>
            </a:fld>
            <a:endParaRPr lang="en-US"/>
          </a:p>
        </p:txBody>
      </p:sp>
    </p:spTree>
    <p:extLst>
      <p:ext uri="{BB962C8B-B14F-4D97-AF65-F5344CB8AC3E}">
        <p14:creationId xmlns:p14="http://schemas.microsoft.com/office/powerpoint/2010/main" val="287176031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B1C71-2686-9B41-BE87-2256385A01EA}"/>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68F735-C273-F045-9092-CB5E0AE8DEB3}"/>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617AFC-2932-A242-828F-C29DDA6F6D4B}"/>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F5074960-35F6-7D48-A55B-5A10126FEB23}"/>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9955062E-8B3E-5642-BF43-EA788CDDB2EF}"/>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7547176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C78D0-5DB3-B647-93A8-62CC895B63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BE70E5-22B3-EC42-851B-920DF2B84D3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4D4448-24DB-654E-9AFC-985EF2A6FF9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77BF59-0494-374C-904F-60ABF0307EED}"/>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6" name="Footer Placeholder 5">
            <a:extLst>
              <a:ext uri="{FF2B5EF4-FFF2-40B4-BE49-F238E27FC236}">
                <a16:creationId xmlns:a16="http://schemas.microsoft.com/office/drawing/2014/main" id="{32C614B8-318E-0145-BF26-3B1791DE24CA}"/>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a:extLst>
              <a:ext uri="{FF2B5EF4-FFF2-40B4-BE49-F238E27FC236}">
                <a16:creationId xmlns:a16="http://schemas.microsoft.com/office/drawing/2014/main" id="{FEFC3FEE-0767-C346-B480-C9672F507256}"/>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1136530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D32C6-4121-2B44-B86B-53CECF1A1612}"/>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A3D04E-393A-6449-BA29-73D8176C8087}"/>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16A3F2A-EF0A-2540-9BEF-CF3119A22C58}"/>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892FDE-5FD1-214F-83D7-EED608EEAEA9}"/>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9181169-7431-8E41-8EEE-DF16FCA51506}"/>
              </a:ext>
            </a:extLst>
          </p:cNvPr>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C5FAC1-041E-6547-99C1-80177663F190}"/>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8" name="Footer Placeholder 7">
            <a:extLst>
              <a:ext uri="{FF2B5EF4-FFF2-40B4-BE49-F238E27FC236}">
                <a16:creationId xmlns:a16="http://schemas.microsoft.com/office/drawing/2014/main" id="{18F73ECD-D21B-0548-9EB5-3C6B9D81BFC1}"/>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a:extLst>
              <a:ext uri="{FF2B5EF4-FFF2-40B4-BE49-F238E27FC236}">
                <a16:creationId xmlns:a16="http://schemas.microsoft.com/office/drawing/2014/main" id="{C8B2C92D-62A9-A44E-BC6D-0620057342CB}"/>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2917379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8A95D-619C-AF43-91CD-BAA58320F2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B7FEF3-E3D3-9445-8026-D2D41CA5C322}"/>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4" name="Footer Placeholder 3">
            <a:extLst>
              <a:ext uri="{FF2B5EF4-FFF2-40B4-BE49-F238E27FC236}">
                <a16:creationId xmlns:a16="http://schemas.microsoft.com/office/drawing/2014/main" id="{041E65B0-0FD4-8E40-B6A8-F0EEC29774F2}"/>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a:extLst>
              <a:ext uri="{FF2B5EF4-FFF2-40B4-BE49-F238E27FC236}">
                <a16:creationId xmlns:a16="http://schemas.microsoft.com/office/drawing/2014/main" id="{C00DA2AB-8092-EE42-9425-ADF66A2502CE}"/>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8401894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BD6F3A-F069-054D-B6B7-B5E6658E14AE}"/>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3" name="Footer Placeholder 2">
            <a:extLst>
              <a:ext uri="{FF2B5EF4-FFF2-40B4-BE49-F238E27FC236}">
                <a16:creationId xmlns:a16="http://schemas.microsoft.com/office/drawing/2014/main" id="{1B722CC7-B42E-5E4B-9B61-4DAFD6180B7A}"/>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a:extLst>
              <a:ext uri="{FF2B5EF4-FFF2-40B4-BE49-F238E27FC236}">
                <a16:creationId xmlns:a16="http://schemas.microsoft.com/office/drawing/2014/main" id="{AB314B19-175F-9C4F-981A-7B67330C3388}"/>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8333349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39FC9-CB1C-ED44-B083-212E9A448F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481D9C-B0B3-D54B-B237-F74F809AECD9}"/>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5A653B-4E5C-5841-84B5-09C1705966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68B0DD-116F-7D4C-89AA-8797438245AE}"/>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6" name="Footer Placeholder 5">
            <a:extLst>
              <a:ext uri="{FF2B5EF4-FFF2-40B4-BE49-F238E27FC236}">
                <a16:creationId xmlns:a16="http://schemas.microsoft.com/office/drawing/2014/main" id="{5E6D0006-FB08-2C4C-B66A-4787A1F3BF73}"/>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a:extLst>
              <a:ext uri="{FF2B5EF4-FFF2-40B4-BE49-F238E27FC236}">
                <a16:creationId xmlns:a16="http://schemas.microsoft.com/office/drawing/2014/main" id="{2D725647-A20E-D143-87FC-5BF15F55A6F8}"/>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3851572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78CE5-B1A9-B446-8926-0BCE30A50A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77F6D0-31C5-2840-822D-996C4772A2C8}"/>
              </a:ext>
            </a:extLst>
          </p:cNvPr>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40BF58-02D3-C941-A8EB-50877CD8A3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9679FA-1CDE-2C46-A036-1946C9C4F766}"/>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6" name="Footer Placeholder 5">
            <a:extLst>
              <a:ext uri="{FF2B5EF4-FFF2-40B4-BE49-F238E27FC236}">
                <a16:creationId xmlns:a16="http://schemas.microsoft.com/office/drawing/2014/main" id="{6A88ABC8-5038-E249-88D8-AC042DB4D456}"/>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a:extLst>
              <a:ext uri="{FF2B5EF4-FFF2-40B4-BE49-F238E27FC236}">
                <a16:creationId xmlns:a16="http://schemas.microsoft.com/office/drawing/2014/main" id="{C5E27AD7-1DEB-8B4B-A01A-E11EB63D6ACE}"/>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1885391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1545B-70F6-E649-87D7-CDE051ABA5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9EF430-3A6B-234A-909B-BBA600764D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FF5245-2EC2-3340-8168-289587A17EC7}"/>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DBAECB6E-AA03-AC4C-8478-455A1DD40BC3}"/>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814D116B-64BF-C449-BA2C-C10C680829DF}"/>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662145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03C5F1-2538-784C-8723-DA7DD2FFC63F}"/>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CB25EB-02D1-F345-AB2B-1C2814873DE4}"/>
              </a:ext>
            </a:extLst>
          </p:cNvPr>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F52F18-24FA-834E-8B51-6FA6D0FCFA3B}"/>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ABC2EA81-8A26-EF42-87E7-088A2328890C}"/>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AA591D71-CE71-D24F-B740-D77CD52449A4}"/>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14045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CC6F3-CC7F-644C-ACF4-795DF3ECD1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676B95-A900-7243-8E95-BE8DEA9F652C}"/>
              </a:ext>
            </a:extLst>
          </p:cNvPr>
          <p:cNvSpPr>
            <a:spLocks noGrp="1"/>
          </p:cNvSpPr>
          <p:nvPr>
            <p:ph type="subTitle" idx="1"/>
          </p:nvPr>
        </p:nvSpPr>
        <p:spPr>
          <a:xfrm>
            <a:off x="1524000" y="3602037"/>
            <a:ext cx="9144000" cy="1655763"/>
          </a:xfrm>
        </p:spPr>
        <p:txBody>
          <a:bodyPr/>
          <a:lstStyle>
            <a:lvl1pPr marL="0" indent="0" algn="ctr">
              <a:buNone/>
              <a:defRPr sz="2400"/>
            </a:lvl1pPr>
            <a:lvl2pPr marL="456747" indent="0" algn="ctr">
              <a:buNone/>
              <a:defRPr sz="2000"/>
            </a:lvl2pPr>
            <a:lvl3pPr marL="913538" indent="0" algn="ctr">
              <a:buNone/>
              <a:defRPr sz="1900"/>
            </a:lvl3pPr>
            <a:lvl4pPr marL="1370308" indent="0" algn="ctr">
              <a:buNone/>
              <a:defRPr sz="1600"/>
            </a:lvl4pPr>
            <a:lvl5pPr marL="1827077" indent="0" algn="ctr">
              <a:buNone/>
              <a:defRPr sz="1600"/>
            </a:lvl5pPr>
            <a:lvl6pPr marL="2283870" indent="0" algn="ctr">
              <a:buNone/>
              <a:defRPr sz="1600"/>
            </a:lvl6pPr>
            <a:lvl7pPr marL="2740614" indent="0" algn="ctr">
              <a:buNone/>
              <a:defRPr sz="1600"/>
            </a:lvl7pPr>
            <a:lvl8pPr marL="3197360" indent="0" algn="ctr">
              <a:buNone/>
              <a:defRPr sz="1600"/>
            </a:lvl8pPr>
            <a:lvl9pPr marL="3654107"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093BB5-3684-6242-9DC0-6EAB5C43EA43}"/>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F4B0FE9C-5BD8-7F48-9A0D-AFF40CEA5F36}"/>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7F951743-CF7E-F448-9F60-2A8D45415006}"/>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10223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002A3-9C37-5A43-8947-251A836E35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E613EE-FBF9-D049-A415-28188A60A4A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F3AD75-EF64-3A43-A7CC-0E7153767081}"/>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82333A4C-0168-214A-8B40-17A4215D34E5}"/>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B343DD0C-ACBE-5048-9996-2381B60EA36B}"/>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70602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B1C71-2686-9B41-BE87-2256385A01EA}"/>
              </a:ext>
            </a:extLst>
          </p:cNvPr>
          <p:cNvSpPr>
            <a:spLocks noGrp="1"/>
          </p:cNvSpPr>
          <p:nvPr>
            <p:ph type="title"/>
          </p:nvPr>
        </p:nvSpPr>
        <p:spPr>
          <a:xfrm>
            <a:off x="831851" y="1709793"/>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68F735-C273-F045-9092-CB5E0AE8DEB3}"/>
              </a:ext>
            </a:extLst>
          </p:cNvPr>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6747" indent="0">
              <a:buNone/>
              <a:defRPr sz="2000">
                <a:solidFill>
                  <a:schemeClr val="tx1">
                    <a:tint val="75000"/>
                  </a:schemeClr>
                </a:solidFill>
              </a:defRPr>
            </a:lvl2pPr>
            <a:lvl3pPr marL="913538" indent="0">
              <a:buNone/>
              <a:defRPr sz="1900">
                <a:solidFill>
                  <a:schemeClr val="tx1">
                    <a:tint val="75000"/>
                  </a:schemeClr>
                </a:solidFill>
              </a:defRPr>
            </a:lvl3pPr>
            <a:lvl4pPr marL="1370308" indent="0">
              <a:buNone/>
              <a:defRPr sz="1600">
                <a:solidFill>
                  <a:schemeClr val="tx1">
                    <a:tint val="75000"/>
                  </a:schemeClr>
                </a:solidFill>
              </a:defRPr>
            </a:lvl4pPr>
            <a:lvl5pPr marL="1827077" indent="0">
              <a:buNone/>
              <a:defRPr sz="1600">
                <a:solidFill>
                  <a:schemeClr val="tx1">
                    <a:tint val="75000"/>
                  </a:schemeClr>
                </a:solidFill>
              </a:defRPr>
            </a:lvl5pPr>
            <a:lvl6pPr marL="2283870" indent="0">
              <a:buNone/>
              <a:defRPr sz="1600">
                <a:solidFill>
                  <a:schemeClr val="tx1">
                    <a:tint val="75000"/>
                  </a:schemeClr>
                </a:solidFill>
              </a:defRPr>
            </a:lvl6pPr>
            <a:lvl7pPr marL="2740614" indent="0">
              <a:buNone/>
              <a:defRPr sz="1600">
                <a:solidFill>
                  <a:schemeClr val="tx1">
                    <a:tint val="75000"/>
                  </a:schemeClr>
                </a:solidFill>
              </a:defRPr>
            </a:lvl7pPr>
            <a:lvl8pPr marL="3197360" indent="0">
              <a:buNone/>
              <a:defRPr sz="1600">
                <a:solidFill>
                  <a:schemeClr val="tx1">
                    <a:tint val="75000"/>
                  </a:schemeClr>
                </a:solidFill>
              </a:defRPr>
            </a:lvl8pPr>
            <a:lvl9pPr marL="3654107"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617AFC-2932-A242-828F-C29DDA6F6D4B}"/>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F5074960-35F6-7D48-A55B-5A10126FEB23}"/>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9955062E-8B3E-5642-BF43-EA788CDDB2EF}"/>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24252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C78D0-5DB3-B647-93A8-62CC895B63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BE70E5-22B3-EC42-851B-920DF2B84D34}"/>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4D4448-24DB-654E-9AFC-985EF2A6FF92}"/>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77BF59-0494-374C-904F-60ABF0307EED}"/>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6" name="Footer Placeholder 5">
            <a:extLst>
              <a:ext uri="{FF2B5EF4-FFF2-40B4-BE49-F238E27FC236}">
                <a16:creationId xmlns:a16="http://schemas.microsoft.com/office/drawing/2014/main" id="{32C614B8-318E-0145-BF26-3B1791DE24CA}"/>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a:extLst>
              <a:ext uri="{FF2B5EF4-FFF2-40B4-BE49-F238E27FC236}">
                <a16:creationId xmlns:a16="http://schemas.microsoft.com/office/drawing/2014/main" id="{FEFC3FEE-0767-C346-B480-C9672F507256}"/>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91137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D32C6-4121-2B44-B86B-53CECF1A1612}"/>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A3D04E-393A-6449-BA29-73D8176C8087}"/>
              </a:ext>
            </a:extLst>
          </p:cNvPr>
          <p:cNvSpPr>
            <a:spLocks noGrp="1"/>
          </p:cNvSpPr>
          <p:nvPr>
            <p:ph type="body" idx="1"/>
          </p:nvPr>
        </p:nvSpPr>
        <p:spPr>
          <a:xfrm>
            <a:off x="839789" y="1681163"/>
            <a:ext cx="5157787" cy="823912"/>
          </a:xfrm>
        </p:spPr>
        <p:txBody>
          <a:bodyPr anchor="b"/>
          <a:lstStyle>
            <a:lvl1pPr marL="0" indent="0">
              <a:buNone/>
              <a:defRPr sz="2400" b="1"/>
            </a:lvl1pPr>
            <a:lvl2pPr marL="456747" indent="0">
              <a:buNone/>
              <a:defRPr sz="2000" b="1"/>
            </a:lvl2pPr>
            <a:lvl3pPr marL="913538" indent="0">
              <a:buNone/>
              <a:defRPr sz="1900" b="1"/>
            </a:lvl3pPr>
            <a:lvl4pPr marL="1370308" indent="0">
              <a:buNone/>
              <a:defRPr sz="1600" b="1"/>
            </a:lvl4pPr>
            <a:lvl5pPr marL="1827077" indent="0">
              <a:buNone/>
              <a:defRPr sz="1600" b="1"/>
            </a:lvl5pPr>
            <a:lvl6pPr marL="2283870" indent="0">
              <a:buNone/>
              <a:defRPr sz="1600" b="1"/>
            </a:lvl6pPr>
            <a:lvl7pPr marL="2740614" indent="0">
              <a:buNone/>
              <a:defRPr sz="1600" b="1"/>
            </a:lvl7pPr>
            <a:lvl8pPr marL="3197360" indent="0">
              <a:buNone/>
              <a:defRPr sz="1600" b="1"/>
            </a:lvl8pPr>
            <a:lvl9pPr marL="3654107"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16A3F2A-EF0A-2540-9BEF-CF3119A22C58}"/>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892FDE-5FD1-214F-83D7-EED608EEAEA9}"/>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747" indent="0">
              <a:buNone/>
              <a:defRPr sz="2000" b="1"/>
            </a:lvl2pPr>
            <a:lvl3pPr marL="913538" indent="0">
              <a:buNone/>
              <a:defRPr sz="1900" b="1"/>
            </a:lvl3pPr>
            <a:lvl4pPr marL="1370308" indent="0">
              <a:buNone/>
              <a:defRPr sz="1600" b="1"/>
            </a:lvl4pPr>
            <a:lvl5pPr marL="1827077" indent="0">
              <a:buNone/>
              <a:defRPr sz="1600" b="1"/>
            </a:lvl5pPr>
            <a:lvl6pPr marL="2283870" indent="0">
              <a:buNone/>
              <a:defRPr sz="1600" b="1"/>
            </a:lvl6pPr>
            <a:lvl7pPr marL="2740614" indent="0">
              <a:buNone/>
              <a:defRPr sz="1600" b="1"/>
            </a:lvl7pPr>
            <a:lvl8pPr marL="3197360" indent="0">
              <a:buNone/>
              <a:defRPr sz="1600" b="1"/>
            </a:lvl8pPr>
            <a:lvl9pPr marL="3654107"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9181169-7431-8E41-8EEE-DF16FCA51506}"/>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C5FAC1-041E-6547-99C1-80177663F190}"/>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8" name="Footer Placeholder 7">
            <a:extLst>
              <a:ext uri="{FF2B5EF4-FFF2-40B4-BE49-F238E27FC236}">
                <a16:creationId xmlns:a16="http://schemas.microsoft.com/office/drawing/2014/main" id="{18F73ECD-D21B-0548-9EB5-3C6B9D81BFC1}"/>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a:extLst>
              <a:ext uri="{FF2B5EF4-FFF2-40B4-BE49-F238E27FC236}">
                <a16:creationId xmlns:a16="http://schemas.microsoft.com/office/drawing/2014/main" id="{C8B2C92D-62A9-A44E-BC6D-0620057342CB}"/>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44753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8A95D-619C-AF43-91CD-BAA58320F2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B7FEF3-E3D3-9445-8026-D2D41CA5C322}"/>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4" name="Footer Placeholder 3">
            <a:extLst>
              <a:ext uri="{FF2B5EF4-FFF2-40B4-BE49-F238E27FC236}">
                <a16:creationId xmlns:a16="http://schemas.microsoft.com/office/drawing/2014/main" id="{041E65B0-0FD4-8E40-B6A8-F0EEC29774F2}"/>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a:extLst>
              <a:ext uri="{FF2B5EF4-FFF2-40B4-BE49-F238E27FC236}">
                <a16:creationId xmlns:a16="http://schemas.microsoft.com/office/drawing/2014/main" id="{C00DA2AB-8092-EE42-9425-ADF66A2502CE}"/>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04522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BD6F3A-F069-054D-B6B7-B5E6658E14AE}"/>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3" name="Footer Placeholder 2">
            <a:extLst>
              <a:ext uri="{FF2B5EF4-FFF2-40B4-BE49-F238E27FC236}">
                <a16:creationId xmlns:a16="http://schemas.microsoft.com/office/drawing/2014/main" id="{1B722CC7-B42E-5E4B-9B61-4DAFD6180B7A}"/>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a:extLst>
              <a:ext uri="{FF2B5EF4-FFF2-40B4-BE49-F238E27FC236}">
                <a16:creationId xmlns:a16="http://schemas.microsoft.com/office/drawing/2014/main" id="{AB314B19-175F-9C4F-981A-7B67330C3388}"/>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48765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59A6B0-32A0-B142-B335-343E03014468}" type="datetimeFigureOut">
              <a:rPr lang="en-US" smtClean="0"/>
              <a:t>12/12/18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B2BFB-62B9-4146-A6AC-41AB504881B7}" type="slidenum">
              <a:rPr lang="en-US" smtClean="0"/>
              <a:t>‹#›</a:t>
            </a:fld>
            <a:endParaRPr lang="en-US"/>
          </a:p>
        </p:txBody>
      </p:sp>
    </p:spTree>
    <p:extLst>
      <p:ext uri="{BB962C8B-B14F-4D97-AF65-F5344CB8AC3E}">
        <p14:creationId xmlns:p14="http://schemas.microsoft.com/office/powerpoint/2010/main" val="3644364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39FC9-CB1C-ED44-B083-212E9A448F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481D9C-B0B3-D54B-B237-F74F809AECD9}"/>
              </a:ext>
            </a:extLst>
          </p:cNvPr>
          <p:cNvSpPr>
            <a:spLocks noGrp="1"/>
          </p:cNvSpPr>
          <p:nvPr>
            <p:ph idx="1"/>
          </p:nvPr>
        </p:nvSpPr>
        <p:spPr>
          <a:xfrm>
            <a:off x="5183188" y="98748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5A653B-4E5C-5841-84B5-09C17059667C}"/>
              </a:ext>
            </a:extLst>
          </p:cNvPr>
          <p:cNvSpPr>
            <a:spLocks noGrp="1"/>
          </p:cNvSpPr>
          <p:nvPr>
            <p:ph type="body" sz="half" idx="2"/>
          </p:nvPr>
        </p:nvSpPr>
        <p:spPr>
          <a:xfrm>
            <a:off x="839788" y="2057403"/>
            <a:ext cx="3932237" cy="3811588"/>
          </a:xfrm>
        </p:spPr>
        <p:txBody>
          <a:bodyPr/>
          <a:lstStyle>
            <a:lvl1pPr marL="0" indent="0">
              <a:buNone/>
              <a:defRPr sz="1600"/>
            </a:lvl1pPr>
            <a:lvl2pPr marL="456747" indent="0">
              <a:buNone/>
              <a:defRPr sz="1500"/>
            </a:lvl2pPr>
            <a:lvl3pPr marL="913538" indent="0">
              <a:buNone/>
              <a:defRPr sz="1200"/>
            </a:lvl3pPr>
            <a:lvl4pPr marL="1370308" indent="0">
              <a:buNone/>
              <a:defRPr sz="1100"/>
            </a:lvl4pPr>
            <a:lvl5pPr marL="1827077" indent="0">
              <a:buNone/>
              <a:defRPr sz="1100"/>
            </a:lvl5pPr>
            <a:lvl6pPr marL="2283870" indent="0">
              <a:buNone/>
              <a:defRPr sz="1100"/>
            </a:lvl6pPr>
            <a:lvl7pPr marL="2740614" indent="0">
              <a:buNone/>
              <a:defRPr sz="1100"/>
            </a:lvl7pPr>
            <a:lvl8pPr marL="3197360" indent="0">
              <a:buNone/>
              <a:defRPr sz="1100"/>
            </a:lvl8pPr>
            <a:lvl9pPr marL="3654107"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id="{F768B0DD-116F-7D4C-89AA-8797438245AE}"/>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6" name="Footer Placeholder 5">
            <a:extLst>
              <a:ext uri="{FF2B5EF4-FFF2-40B4-BE49-F238E27FC236}">
                <a16:creationId xmlns:a16="http://schemas.microsoft.com/office/drawing/2014/main" id="{5E6D0006-FB08-2C4C-B66A-4787A1F3BF73}"/>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a:extLst>
              <a:ext uri="{FF2B5EF4-FFF2-40B4-BE49-F238E27FC236}">
                <a16:creationId xmlns:a16="http://schemas.microsoft.com/office/drawing/2014/main" id="{2D725647-A20E-D143-87FC-5BF15F55A6F8}"/>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39217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78CE5-B1A9-B446-8926-0BCE30A50A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77F6D0-31C5-2840-822D-996C4772A2C8}"/>
              </a:ext>
            </a:extLst>
          </p:cNvPr>
          <p:cNvSpPr>
            <a:spLocks noGrp="1"/>
          </p:cNvSpPr>
          <p:nvPr>
            <p:ph type="pic" idx="1"/>
          </p:nvPr>
        </p:nvSpPr>
        <p:spPr>
          <a:xfrm>
            <a:off x="5183188" y="987480"/>
            <a:ext cx="6172200" cy="4873625"/>
          </a:xfrm>
        </p:spPr>
        <p:txBody>
          <a:bodyPr/>
          <a:lstStyle>
            <a:lvl1pPr marL="0" indent="0">
              <a:buNone/>
              <a:defRPr sz="3200"/>
            </a:lvl1pPr>
            <a:lvl2pPr marL="456747" indent="0">
              <a:buNone/>
              <a:defRPr sz="2800"/>
            </a:lvl2pPr>
            <a:lvl3pPr marL="913538" indent="0">
              <a:buNone/>
              <a:defRPr sz="2400"/>
            </a:lvl3pPr>
            <a:lvl4pPr marL="1370308" indent="0">
              <a:buNone/>
              <a:defRPr sz="2000"/>
            </a:lvl4pPr>
            <a:lvl5pPr marL="1827077" indent="0">
              <a:buNone/>
              <a:defRPr sz="2000"/>
            </a:lvl5pPr>
            <a:lvl6pPr marL="2283870" indent="0">
              <a:buNone/>
              <a:defRPr sz="2000"/>
            </a:lvl6pPr>
            <a:lvl7pPr marL="2740614" indent="0">
              <a:buNone/>
              <a:defRPr sz="2000"/>
            </a:lvl7pPr>
            <a:lvl8pPr marL="3197360" indent="0">
              <a:buNone/>
              <a:defRPr sz="2000"/>
            </a:lvl8pPr>
            <a:lvl9pPr marL="3654107" indent="0">
              <a:buNone/>
              <a:defRPr sz="2000"/>
            </a:lvl9pPr>
          </a:lstStyle>
          <a:p>
            <a:endParaRPr lang="en-US"/>
          </a:p>
        </p:txBody>
      </p:sp>
      <p:sp>
        <p:nvSpPr>
          <p:cNvPr id="4" name="Text Placeholder 3">
            <a:extLst>
              <a:ext uri="{FF2B5EF4-FFF2-40B4-BE49-F238E27FC236}">
                <a16:creationId xmlns:a16="http://schemas.microsoft.com/office/drawing/2014/main" id="{9E40BF58-02D3-C941-A8EB-50877CD8A34D}"/>
              </a:ext>
            </a:extLst>
          </p:cNvPr>
          <p:cNvSpPr>
            <a:spLocks noGrp="1"/>
          </p:cNvSpPr>
          <p:nvPr>
            <p:ph type="body" sz="half" idx="2"/>
          </p:nvPr>
        </p:nvSpPr>
        <p:spPr>
          <a:xfrm>
            <a:off x="839788" y="2057403"/>
            <a:ext cx="3932237" cy="3811588"/>
          </a:xfrm>
        </p:spPr>
        <p:txBody>
          <a:bodyPr/>
          <a:lstStyle>
            <a:lvl1pPr marL="0" indent="0">
              <a:buNone/>
              <a:defRPr sz="1600"/>
            </a:lvl1pPr>
            <a:lvl2pPr marL="456747" indent="0">
              <a:buNone/>
              <a:defRPr sz="1500"/>
            </a:lvl2pPr>
            <a:lvl3pPr marL="913538" indent="0">
              <a:buNone/>
              <a:defRPr sz="1200"/>
            </a:lvl3pPr>
            <a:lvl4pPr marL="1370308" indent="0">
              <a:buNone/>
              <a:defRPr sz="1100"/>
            </a:lvl4pPr>
            <a:lvl5pPr marL="1827077" indent="0">
              <a:buNone/>
              <a:defRPr sz="1100"/>
            </a:lvl5pPr>
            <a:lvl6pPr marL="2283870" indent="0">
              <a:buNone/>
              <a:defRPr sz="1100"/>
            </a:lvl6pPr>
            <a:lvl7pPr marL="2740614" indent="0">
              <a:buNone/>
              <a:defRPr sz="1100"/>
            </a:lvl7pPr>
            <a:lvl8pPr marL="3197360" indent="0">
              <a:buNone/>
              <a:defRPr sz="1100"/>
            </a:lvl8pPr>
            <a:lvl9pPr marL="3654107"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id="{D89679FA-1CDE-2C46-A036-1946C9C4F766}"/>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6" name="Footer Placeholder 5">
            <a:extLst>
              <a:ext uri="{FF2B5EF4-FFF2-40B4-BE49-F238E27FC236}">
                <a16:creationId xmlns:a16="http://schemas.microsoft.com/office/drawing/2014/main" id="{6A88ABC8-5038-E249-88D8-AC042DB4D456}"/>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a:extLst>
              <a:ext uri="{FF2B5EF4-FFF2-40B4-BE49-F238E27FC236}">
                <a16:creationId xmlns:a16="http://schemas.microsoft.com/office/drawing/2014/main" id="{C5E27AD7-1DEB-8B4B-A01A-E11EB63D6ACE}"/>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39142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1545B-70F6-E649-87D7-CDE051ABA5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9EF430-3A6B-234A-909B-BBA600764D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FF5245-2EC2-3340-8168-289587A17EC7}"/>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DBAECB6E-AA03-AC4C-8478-455A1DD40BC3}"/>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814D116B-64BF-C449-BA2C-C10C680829DF}"/>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860582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03C5F1-2538-784C-8723-DA7DD2FFC63F}"/>
              </a:ext>
            </a:extLst>
          </p:cNvPr>
          <p:cNvSpPr>
            <a:spLocks noGrp="1"/>
          </p:cNvSpPr>
          <p:nvPr>
            <p:ph type="title" orient="vert"/>
          </p:nvPr>
        </p:nvSpPr>
        <p:spPr>
          <a:xfrm>
            <a:off x="8724902" y="365175"/>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CB25EB-02D1-F345-AB2B-1C2814873DE4}"/>
              </a:ext>
            </a:extLst>
          </p:cNvPr>
          <p:cNvSpPr>
            <a:spLocks noGrp="1"/>
          </p:cNvSpPr>
          <p:nvPr>
            <p:ph type="body" orient="vert" idx="1"/>
          </p:nvPr>
        </p:nvSpPr>
        <p:spPr>
          <a:xfrm>
            <a:off x="838203" y="365175"/>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F52F18-24FA-834E-8B51-6FA6D0FCFA3B}"/>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ABC2EA81-8A26-EF42-87E7-088A2328890C}"/>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AA591D71-CE71-D24F-B740-D77CD52449A4}"/>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1452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hRMA_PPT-cover_v3"/>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65539" name="Rectangle 3"/>
          <p:cNvSpPr>
            <a:spLocks noGrp="1" noChangeArrowheads="1"/>
          </p:cNvSpPr>
          <p:nvPr>
            <p:ph type="ctrTitle"/>
          </p:nvPr>
        </p:nvSpPr>
        <p:spPr bwMode="auto">
          <a:xfrm>
            <a:off x="0" y="4038600"/>
            <a:ext cx="12192000" cy="1066800"/>
          </a:xfrm>
          <a:effectLst>
            <a:outerShdw dist="17961" dir="2700000" algn="ctr" rotWithShape="0">
              <a:srgbClr val="485974"/>
            </a:outerShdw>
          </a:effectLst>
        </p:spPr>
        <p:txBody>
          <a:bodyPr anchor="t"/>
          <a:lstStyle>
            <a:lvl1pPr algn="ctr">
              <a:defRPr sz="3600"/>
            </a:lvl1pPr>
          </a:lstStyle>
          <a:p>
            <a:r>
              <a:rPr lang="en-US"/>
              <a:t>Click to edit Master title style</a:t>
            </a:r>
          </a:p>
        </p:txBody>
      </p:sp>
      <p:sp>
        <p:nvSpPr>
          <p:cNvPr id="65540" name="Rectangle 4"/>
          <p:cNvSpPr>
            <a:spLocks noGrp="1" noChangeArrowheads="1"/>
          </p:cNvSpPr>
          <p:nvPr>
            <p:ph type="subTitle" idx="1"/>
          </p:nvPr>
        </p:nvSpPr>
        <p:spPr>
          <a:xfrm>
            <a:off x="0" y="4800600"/>
            <a:ext cx="12192000" cy="762000"/>
          </a:xfrm>
        </p:spPr>
        <p:txBody>
          <a:bodyPr/>
          <a:lstStyle>
            <a:lvl1pPr marL="0" indent="0" algn="ctr">
              <a:buFontTx/>
              <a:buNone/>
              <a:defRPr>
                <a:solidFill>
                  <a:srgbClr val="485974"/>
                </a:solidFill>
              </a:defRPr>
            </a:lvl1pPr>
          </a:lstStyle>
          <a:p>
            <a:r>
              <a:rPr lang="en-US"/>
              <a:t>Click to edit Master subtitle style</a:t>
            </a:r>
          </a:p>
        </p:txBody>
      </p:sp>
    </p:spTree>
    <p:extLst>
      <p:ext uri="{BB962C8B-B14F-4D97-AF65-F5344CB8AC3E}">
        <p14:creationId xmlns:p14="http://schemas.microsoft.com/office/powerpoint/2010/main" val="533286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268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6747" indent="0">
              <a:buNone/>
              <a:defRPr sz="1900"/>
            </a:lvl2pPr>
            <a:lvl3pPr marL="913538" indent="0">
              <a:buNone/>
              <a:defRPr sz="1600"/>
            </a:lvl3pPr>
            <a:lvl4pPr marL="1370308" indent="0">
              <a:buNone/>
              <a:defRPr sz="1500"/>
            </a:lvl4pPr>
            <a:lvl5pPr marL="1827077" indent="0">
              <a:buNone/>
              <a:defRPr sz="1500"/>
            </a:lvl5pPr>
            <a:lvl6pPr marL="2283870" indent="0">
              <a:buNone/>
              <a:defRPr sz="1500"/>
            </a:lvl6pPr>
            <a:lvl7pPr marL="2740614" indent="0">
              <a:buNone/>
              <a:defRPr sz="1500"/>
            </a:lvl7pPr>
            <a:lvl8pPr marL="3197360" indent="0">
              <a:buNone/>
              <a:defRPr sz="1500"/>
            </a:lvl8pPr>
            <a:lvl9pPr marL="3654107" indent="0">
              <a:buNone/>
              <a:defRPr sz="1500"/>
            </a:lvl9pPr>
          </a:lstStyle>
          <a:p>
            <a:pPr lvl="0"/>
            <a:r>
              <a:rPr lang="en-US"/>
              <a:t>Click to edit Master text styles</a:t>
            </a:r>
          </a:p>
        </p:txBody>
      </p:sp>
    </p:spTree>
    <p:extLst>
      <p:ext uri="{BB962C8B-B14F-4D97-AF65-F5344CB8AC3E}">
        <p14:creationId xmlns:p14="http://schemas.microsoft.com/office/powerpoint/2010/main" val="37513057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4000"/>
            <a:ext cx="5435600" cy="5181600"/>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524000"/>
            <a:ext cx="5435600" cy="5181600"/>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55402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6747" indent="0">
              <a:buNone/>
              <a:defRPr sz="2000" b="1"/>
            </a:lvl2pPr>
            <a:lvl3pPr marL="913538" indent="0">
              <a:buNone/>
              <a:defRPr sz="1900" b="1"/>
            </a:lvl3pPr>
            <a:lvl4pPr marL="1370308" indent="0">
              <a:buNone/>
              <a:defRPr sz="1600" b="1"/>
            </a:lvl4pPr>
            <a:lvl5pPr marL="1827077" indent="0">
              <a:buNone/>
              <a:defRPr sz="1600" b="1"/>
            </a:lvl5pPr>
            <a:lvl6pPr marL="2283870" indent="0">
              <a:buNone/>
              <a:defRPr sz="1600" b="1"/>
            </a:lvl6pPr>
            <a:lvl7pPr marL="2740614" indent="0">
              <a:buNone/>
              <a:defRPr sz="1600" b="1"/>
            </a:lvl7pPr>
            <a:lvl8pPr marL="3197360" indent="0">
              <a:buNone/>
              <a:defRPr sz="1600" b="1"/>
            </a:lvl8pPr>
            <a:lvl9pPr marL="3654107"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18" y="1535113"/>
            <a:ext cx="5389033" cy="639763"/>
          </a:xfrm>
        </p:spPr>
        <p:txBody>
          <a:bodyPr anchor="b"/>
          <a:lstStyle>
            <a:lvl1pPr marL="0" indent="0">
              <a:buNone/>
              <a:defRPr sz="2400" b="1"/>
            </a:lvl1pPr>
            <a:lvl2pPr marL="456747" indent="0">
              <a:buNone/>
              <a:defRPr sz="2000" b="1"/>
            </a:lvl2pPr>
            <a:lvl3pPr marL="913538" indent="0">
              <a:buNone/>
              <a:defRPr sz="1900" b="1"/>
            </a:lvl3pPr>
            <a:lvl4pPr marL="1370308" indent="0">
              <a:buNone/>
              <a:defRPr sz="1600" b="1"/>
            </a:lvl4pPr>
            <a:lvl5pPr marL="1827077" indent="0">
              <a:buNone/>
              <a:defRPr sz="1600" b="1"/>
            </a:lvl5pPr>
            <a:lvl6pPr marL="2283870" indent="0">
              <a:buNone/>
              <a:defRPr sz="1600" b="1"/>
            </a:lvl6pPr>
            <a:lvl7pPr marL="2740614" indent="0">
              <a:buNone/>
              <a:defRPr sz="1600" b="1"/>
            </a:lvl7pPr>
            <a:lvl8pPr marL="3197360" indent="0">
              <a:buNone/>
              <a:defRPr sz="1600" b="1"/>
            </a:lvl8pPr>
            <a:lvl9pPr marL="365410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18"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3760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8735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6747" indent="0">
              <a:buNone/>
              <a:defRPr sz="1900">
                <a:solidFill>
                  <a:schemeClr val="tx1">
                    <a:tint val="75000"/>
                  </a:schemeClr>
                </a:solidFill>
              </a:defRPr>
            </a:lvl2pPr>
            <a:lvl3pPr marL="913538" indent="0">
              <a:buNone/>
              <a:defRPr sz="1600">
                <a:solidFill>
                  <a:schemeClr val="tx1">
                    <a:tint val="75000"/>
                  </a:schemeClr>
                </a:solidFill>
              </a:defRPr>
            </a:lvl3pPr>
            <a:lvl4pPr marL="1370308" indent="0">
              <a:buNone/>
              <a:defRPr sz="1500">
                <a:solidFill>
                  <a:schemeClr val="tx1">
                    <a:tint val="75000"/>
                  </a:schemeClr>
                </a:solidFill>
              </a:defRPr>
            </a:lvl4pPr>
            <a:lvl5pPr marL="1827077" indent="0">
              <a:buNone/>
              <a:defRPr sz="1500">
                <a:solidFill>
                  <a:schemeClr val="tx1">
                    <a:tint val="75000"/>
                  </a:schemeClr>
                </a:solidFill>
              </a:defRPr>
            </a:lvl5pPr>
            <a:lvl6pPr marL="2283870" indent="0">
              <a:buNone/>
              <a:defRPr sz="1500">
                <a:solidFill>
                  <a:schemeClr val="tx1">
                    <a:tint val="75000"/>
                  </a:schemeClr>
                </a:solidFill>
              </a:defRPr>
            </a:lvl6pPr>
            <a:lvl7pPr marL="2740614" indent="0">
              <a:buNone/>
              <a:defRPr sz="1500">
                <a:solidFill>
                  <a:schemeClr val="tx1">
                    <a:tint val="75000"/>
                  </a:schemeClr>
                </a:solidFill>
              </a:defRPr>
            </a:lvl7pPr>
            <a:lvl8pPr marL="3197360" indent="0">
              <a:buNone/>
              <a:defRPr sz="1500">
                <a:solidFill>
                  <a:schemeClr val="tx1">
                    <a:tint val="75000"/>
                  </a:schemeClr>
                </a:solidFill>
              </a:defRPr>
            </a:lvl8pPr>
            <a:lvl9pPr marL="3654107"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59A6B0-32A0-B142-B335-343E03014468}" type="datetimeFigureOut">
              <a:rPr lang="en-US" smtClean="0"/>
              <a:t>12/12/18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B2BFB-62B9-4146-A6AC-41AB504881B7}" type="slidenum">
              <a:rPr lang="en-US" smtClean="0"/>
              <a:t>‹#›</a:t>
            </a:fld>
            <a:endParaRPr lang="en-US"/>
          </a:p>
        </p:txBody>
      </p:sp>
    </p:spTree>
    <p:extLst>
      <p:ext uri="{BB962C8B-B14F-4D97-AF65-F5344CB8AC3E}">
        <p14:creationId xmlns:p14="http://schemas.microsoft.com/office/powerpoint/2010/main" val="26038560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51211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0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500"/>
            </a:lvl1pPr>
            <a:lvl2pPr marL="456747" indent="0">
              <a:buNone/>
              <a:defRPr sz="1200"/>
            </a:lvl2pPr>
            <a:lvl3pPr marL="913538" indent="0">
              <a:buNone/>
              <a:defRPr sz="1100"/>
            </a:lvl3pPr>
            <a:lvl4pPr marL="1370308" indent="0">
              <a:buNone/>
              <a:defRPr sz="900"/>
            </a:lvl4pPr>
            <a:lvl5pPr marL="1827077" indent="0">
              <a:buNone/>
              <a:defRPr sz="900"/>
            </a:lvl5pPr>
            <a:lvl6pPr marL="2283870" indent="0">
              <a:buNone/>
              <a:defRPr sz="900"/>
            </a:lvl6pPr>
            <a:lvl7pPr marL="2740614" indent="0">
              <a:buNone/>
              <a:defRPr sz="900"/>
            </a:lvl7pPr>
            <a:lvl8pPr marL="3197360" indent="0">
              <a:buNone/>
              <a:defRPr sz="900"/>
            </a:lvl8pPr>
            <a:lvl9pPr marL="3654107" indent="0">
              <a:buNone/>
              <a:defRPr sz="900"/>
            </a:lvl9pPr>
          </a:lstStyle>
          <a:p>
            <a:pPr lvl="0"/>
            <a:r>
              <a:rPr lang="en-US"/>
              <a:t>Click to edit Master text styles</a:t>
            </a:r>
          </a:p>
        </p:txBody>
      </p:sp>
    </p:spTree>
    <p:extLst>
      <p:ext uri="{BB962C8B-B14F-4D97-AF65-F5344CB8AC3E}">
        <p14:creationId xmlns:p14="http://schemas.microsoft.com/office/powerpoint/2010/main" val="34529936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747" indent="0">
              <a:buNone/>
              <a:defRPr sz="2800"/>
            </a:lvl2pPr>
            <a:lvl3pPr marL="913538" indent="0">
              <a:buNone/>
              <a:defRPr sz="2400"/>
            </a:lvl3pPr>
            <a:lvl4pPr marL="1370308" indent="0">
              <a:buNone/>
              <a:defRPr sz="2000"/>
            </a:lvl4pPr>
            <a:lvl5pPr marL="1827077" indent="0">
              <a:buNone/>
              <a:defRPr sz="2000"/>
            </a:lvl5pPr>
            <a:lvl6pPr marL="2283870" indent="0">
              <a:buNone/>
              <a:defRPr sz="2000"/>
            </a:lvl6pPr>
            <a:lvl7pPr marL="2740614" indent="0">
              <a:buNone/>
              <a:defRPr sz="2000"/>
            </a:lvl7pPr>
            <a:lvl8pPr marL="3197360" indent="0">
              <a:buNone/>
              <a:defRPr sz="2000"/>
            </a:lvl8pPr>
            <a:lvl9pPr marL="3654107" indent="0">
              <a:buNone/>
              <a:defRPr sz="2000"/>
            </a:lvl9pPr>
          </a:lstStyle>
          <a:p>
            <a:pPr lvl="0"/>
            <a:endParaRPr lang="en-US" noProof="0" dirty="0"/>
          </a:p>
        </p:txBody>
      </p:sp>
      <p:sp>
        <p:nvSpPr>
          <p:cNvPr id="4" name="Text Placeholder 3"/>
          <p:cNvSpPr>
            <a:spLocks noGrp="1"/>
          </p:cNvSpPr>
          <p:nvPr>
            <p:ph type="body" sz="half" idx="2"/>
          </p:nvPr>
        </p:nvSpPr>
        <p:spPr>
          <a:xfrm>
            <a:off x="2389717" y="5367387"/>
            <a:ext cx="7315200" cy="804863"/>
          </a:xfrm>
        </p:spPr>
        <p:txBody>
          <a:bodyPr/>
          <a:lstStyle>
            <a:lvl1pPr marL="0" indent="0">
              <a:buNone/>
              <a:defRPr sz="1500"/>
            </a:lvl1pPr>
            <a:lvl2pPr marL="456747" indent="0">
              <a:buNone/>
              <a:defRPr sz="1200"/>
            </a:lvl2pPr>
            <a:lvl3pPr marL="913538" indent="0">
              <a:buNone/>
              <a:defRPr sz="1100"/>
            </a:lvl3pPr>
            <a:lvl4pPr marL="1370308" indent="0">
              <a:buNone/>
              <a:defRPr sz="900"/>
            </a:lvl4pPr>
            <a:lvl5pPr marL="1827077" indent="0">
              <a:buNone/>
              <a:defRPr sz="900"/>
            </a:lvl5pPr>
            <a:lvl6pPr marL="2283870" indent="0">
              <a:buNone/>
              <a:defRPr sz="900"/>
            </a:lvl6pPr>
            <a:lvl7pPr marL="2740614" indent="0">
              <a:buNone/>
              <a:defRPr sz="900"/>
            </a:lvl7pPr>
            <a:lvl8pPr marL="3197360" indent="0">
              <a:buNone/>
              <a:defRPr sz="900"/>
            </a:lvl8pPr>
            <a:lvl9pPr marL="3654107" indent="0">
              <a:buNone/>
              <a:defRPr sz="900"/>
            </a:lvl9pPr>
          </a:lstStyle>
          <a:p>
            <a:pPr lvl="0"/>
            <a:r>
              <a:rPr lang="en-US"/>
              <a:t>Click to edit Master text styles</a:t>
            </a:r>
          </a:p>
        </p:txBody>
      </p:sp>
    </p:spTree>
    <p:extLst>
      <p:ext uri="{BB962C8B-B14F-4D97-AF65-F5344CB8AC3E}">
        <p14:creationId xmlns:p14="http://schemas.microsoft.com/office/powerpoint/2010/main" val="1988588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3984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0"/>
            <a:ext cx="2768600" cy="6705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7487" y="0"/>
            <a:ext cx="8104716" cy="6705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6248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2251"/>
            <a:ext cx="10972800" cy="941388"/>
          </a:xfrm>
        </p:spPr>
        <p:txBody>
          <a:bodyPr/>
          <a:lstStyle/>
          <a:p>
            <a:r>
              <a:rPr lang="en-US"/>
              <a:t>Click to edit Master title style</a:t>
            </a:r>
          </a:p>
        </p:txBody>
      </p:sp>
      <p:sp>
        <p:nvSpPr>
          <p:cNvPr id="3" name="Text Placeholder 2"/>
          <p:cNvSpPr>
            <a:spLocks noGrp="1"/>
          </p:cNvSpPr>
          <p:nvPr>
            <p:ph type="body" sz="half" idx="1"/>
          </p:nvPr>
        </p:nvSpPr>
        <p:spPr>
          <a:xfrm>
            <a:off x="609600" y="1441451"/>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779890"/>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810459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object 2"/>
          <p:cNvSpPr/>
          <p:nvPr userDrawn="1"/>
        </p:nvSpPr>
        <p:spPr>
          <a:xfrm>
            <a:off x="4630359" y="0"/>
            <a:ext cx="7564820" cy="6858000"/>
          </a:xfrm>
          <a:custGeom>
            <a:avLst/>
            <a:gdLst/>
            <a:ahLst/>
            <a:cxnLst/>
            <a:rect l="l" t="t" r="r" b="b"/>
            <a:pathLst>
              <a:path w="7562850" h="6858000">
                <a:moveTo>
                  <a:pt x="0" y="6858000"/>
                </a:moveTo>
                <a:lnTo>
                  <a:pt x="7562850" y="6858000"/>
                </a:lnTo>
                <a:lnTo>
                  <a:pt x="7562850" y="0"/>
                </a:lnTo>
                <a:lnTo>
                  <a:pt x="0" y="0"/>
                </a:lnTo>
                <a:lnTo>
                  <a:pt x="0" y="6858000"/>
                </a:lnTo>
                <a:close/>
              </a:path>
            </a:pathLst>
          </a:custGeom>
          <a:solidFill>
            <a:srgbClr val="27AAE1"/>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solidFill>
                <a:prstClr val="black"/>
              </a:solidFill>
              <a:latin typeface="Arial"/>
            </a:endParaRPr>
          </a:p>
        </p:txBody>
      </p:sp>
      <p:pic>
        <p:nvPicPr>
          <p:cNvPr id="8" name="Picture 7"/>
          <p:cNvPicPr>
            <a:picLocks noChangeAspect="1"/>
          </p:cNvPicPr>
          <p:nvPr userDrawn="1"/>
        </p:nvPicPr>
        <p:blipFill>
          <a:blip r:embed="rId2"/>
          <a:stretch>
            <a:fillRect/>
          </a:stretch>
        </p:blipFill>
        <p:spPr>
          <a:xfrm>
            <a:off x="92516" y="2743200"/>
            <a:ext cx="4319125" cy="13716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93007" y="280961"/>
            <a:ext cx="1505343" cy="364231"/>
          </a:xfrm>
          <a:prstGeom prst="rect">
            <a:avLst/>
          </a:prstGeom>
        </p:spPr>
      </p:pic>
      <p:pic>
        <p:nvPicPr>
          <p:cNvPr id="10" name="Picture 9"/>
          <p:cNvPicPr>
            <a:picLocks noChangeAspect="1"/>
          </p:cNvPicPr>
          <p:nvPr userDrawn="1"/>
        </p:nvPicPr>
        <p:blipFill>
          <a:blip r:embed="rId4">
            <a:alphaModFix amt="35000"/>
            <a:extLst>
              <a:ext uri="{28A0092B-C50C-407E-A947-70E740481C1C}">
                <a14:useLocalDpi xmlns:a14="http://schemas.microsoft.com/office/drawing/2010/main" val="0"/>
              </a:ext>
            </a:extLst>
          </a:blip>
          <a:stretch>
            <a:fillRect/>
          </a:stretch>
        </p:blipFill>
        <p:spPr>
          <a:xfrm>
            <a:off x="7772893" y="-304800"/>
            <a:ext cx="7689355" cy="7645400"/>
          </a:xfrm>
          <a:prstGeom prst="rect">
            <a:avLst/>
          </a:prstGeom>
        </p:spPr>
      </p:pic>
      <p:sp>
        <p:nvSpPr>
          <p:cNvPr id="2" name="Title 1"/>
          <p:cNvSpPr>
            <a:spLocks noGrp="1"/>
          </p:cNvSpPr>
          <p:nvPr>
            <p:ph type="ctrTitle"/>
          </p:nvPr>
        </p:nvSpPr>
        <p:spPr>
          <a:xfrm>
            <a:off x="5104999" y="2130478"/>
            <a:ext cx="6172604" cy="1470025"/>
          </a:xfrm>
        </p:spPr>
        <p:txBody>
          <a:bodyPr>
            <a:normAutofit/>
          </a:bodyPr>
          <a:lstStyle>
            <a:lvl1pPr algn="l">
              <a:defRPr sz="3600" b="1">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Subtitle 2"/>
          <p:cNvSpPr>
            <a:spLocks noGrp="1"/>
          </p:cNvSpPr>
          <p:nvPr>
            <p:ph type="subTitle" idx="1"/>
          </p:nvPr>
        </p:nvSpPr>
        <p:spPr>
          <a:xfrm>
            <a:off x="5104995" y="3651029"/>
            <a:ext cx="6172604" cy="1752600"/>
          </a:xfrm>
        </p:spPr>
        <p:txBody>
          <a:bodyPr>
            <a:normAutofit/>
          </a:bodyPr>
          <a:lstStyle>
            <a:lvl1pPr marL="0" indent="0" algn="l">
              <a:buNone/>
              <a:defRPr sz="2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6795" indent="0" algn="ctr">
              <a:buNone/>
              <a:defRPr>
                <a:solidFill>
                  <a:schemeClr val="tx1">
                    <a:tint val="75000"/>
                  </a:schemeClr>
                </a:solidFill>
              </a:defRPr>
            </a:lvl2pPr>
            <a:lvl3pPr marL="913637" indent="0" algn="ctr">
              <a:buNone/>
              <a:defRPr>
                <a:solidFill>
                  <a:schemeClr val="tx1">
                    <a:tint val="75000"/>
                  </a:schemeClr>
                </a:solidFill>
              </a:defRPr>
            </a:lvl3pPr>
            <a:lvl4pPr marL="1370456" indent="0" algn="ctr">
              <a:buNone/>
              <a:defRPr>
                <a:solidFill>
                  <a:schemeClr val="tx1">
                    <a:tint val="75000"/>
                  </a:schemeClr>
                </a:solidFill>
              </a:defRPr>
            </a:lvl4pPr>
            <a:lvl5pPr marL="1827276" indent="0" algn="ctr">
              <a:buNone/>
              <a:defRPr>
                <a:solidFill>
                  <a:schemeClr val="tx1">
                    <a:tint val="75000"/>
                  </a:schemeClr>
                </a:solidFill>
              </a:defRPr>
            </a:lvl5pPr>
            <a:lvl6pPr marL="2284118" indent="0" algn="ctr">
              <a:buNone/>
              <a:defRPr>
                <a:solidFill>
                  <a:schemeClr val="tx1">
                    <a:tint val="75000"/>
                  </a:schemeClr>
                </a:solidFill>
              </a:defRPr>
            </a:lvl6pPr>
            <a:lvl7pPr marL="2740913" indent="0" algn="ctr">
              <a:buNone/>
              <a:defRPr>
                <a:solidFill>
                  <a:schemeClr val="tx1">
                    <a:tint val="75000"/>
                  </a:schemeClr>
                </a:solidFill>
              </a:defRPr>
            </a:lvl7pPr>
            <a:lvl8pPr marL="3197707" indent="0" algn="ctr">
              <a:buNone/>
              <a:defRPr>
                <a:solidFill>
                  <a:schemeClr val="tx1">
                    <a:tint val="75000"/>
                  </a:schemeClr>
                </a:solidFill>
              </a:defRPr>
            </a:lvl8pPr>
            <a:lvl9pPr marL="3654503" indent="0" algn="ctr">
              <a:buNone/>
              <a:defRPr>
                <a:solidFill>
                  <a:schemeClr val="tx1">
                    <a:tint val="75000"/>
                  </a:schemeClr>
                </a:solidFill>
              </a:defRPr>
            </a:lvl9pPr>
          </a:lstStyle>
          <a:p>
            <a:r>
              <a:rPr lang="en-US" dirty="0"/>
              <a:t>Click to edit Master subtitle style</a:t>
            </a:r>
          </a:p>
        </p:txBody>
      </p:sp>
      <p:sp>
        <p:nvSpPr>
          <p:cNvPr id="12" name="Text Placeholder 11"/>
          <p:cNvSpPr>
            <a:spLocks noGrp="1"/>
          </p:cNvSpPr>
          <p:nvPr>
            <p:ph type="body" sz="quarter" idx="10"/>
          </p:nvPr>
        </p:nvSpPr>
        <p:spPr>
          <a:xfrm>
            <a:off x="5105143" y="5685886"/>
            <a:ext cx="6172220" cy="733425"/>
          </a:xfrm>
        </p:spPr>
        <p:txBody>
          <a:bodyPr>
            <a:noAutofit/>
          </a:bodyPr>
          <a:lstStyle>
            <a:lvl1pPr marL="0" indent="0">
              <a:buFont typeface="Arial"/>
              <a:buNone/>
              <a:defRPr sz="19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6795" indent="0">
              <a:buFont typeface="Arial"/>
              <a:buNone/>
              <a:defRPr sz="1900">
                <a:solidFill>
                  <a:schemeClr val="bg1"/>
                </a:solidFill>
                <a:latin typeface="Arial"/>
                <a:cs typeface="Arial"/>
              </a:defRPr>
            </a:lvl2pPr>
            <a:lvl3pPr marL="913637" indent="0">
              <a:buFont typeface="Arial"/>
              <a:buNone/>
              <a:defRPr sz="1900">
                <a:solidFill>
                  <a:schemeClr val="bg1"/>
                </a:solidFill>
                <a:latin typeface="Arial"/>
                <a:cs typeface="Arial"/>
              </a:defRPr>
            </a:lvl3pPr>
            <a:lvl4pPr marL="1370456" indent="0">
              <a:buFont typeface="Arial"/>
              <a:buNone/>
              <a:defRPr sz="1900">
                <a:solidFill>
                  <a:schemeClr val="bg1"/>
                </a:solidFill>
                <a:latin typeface="Arial"/>
                <a:cs typeface="Arial"/>
              </a:defRPr>
            </a:lvl4pPr>
            <a:lvl5pPr marL="1827276" indent="0">
              <a:buFont typeface="Arial"/>
              <a:buNone/>
              <a:defRPr sz="1900">
                <a:solidFill>
                  <a:schemeClr val="bg1"/>
                </a:solidFill>
                <a:latin typeface="Arial"/>
                <a:cs typeface="Arial"/>
              </a:defRPr>
            </a:lvl5pPr>
          </a:lstStyle>
          <a:p>
            <a:pPr lvl="0"/>
            <a:r>
              <a:rPr lang="en-US" dirty="0"/>
              <a:t>Click to edit Master text styles</a:t>
            </a:r>
          </a:p>
        </p:txBody>
      </p:sp>
    </p:spTree>
    <p:extLst>
      <p:ext uri="{BB962C8B-B14F-4D97-AF65-F5344CB8AC3E}">
        <p14:creationId xmlns:p14="http://schemas.microsoft.com/office/powerpoint/2010/main" val="1648857648"/>
      </p:ext>
    </p:extLst>
  </p:cSld>
  <p:clrMapOvr>
    <a:masterClrMapping/>
  </p:clrMapOvr>
  <p:transition spd="slow">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AF6681-3ED8-7E46-B442-9C388B64CDA9}"/>
              </a:ext>
            </a:extLst>
          </p:cNvPr>
          <p:cNvSpPr/>
          <p:nvPr userDrawn="1"/>
        </p:nvSpPr>
        <p:spPr>
          <a:xfrm>
            <a:off x="0" y="51"/>
            <a:ext cx="12195176" cy="745959"/>
          </a:xfrm>
          <a:prstGeom prst="rect">
            <a:avLst/>
          </a:prstGeom>
          <a:solidFill>
            <a:srgbClr val="E7E6E6"/>
          </a:solidFill>
          <a:ln w="12700" cap="flat" cmpd="sng" algn="ctr">
            <a:noFill/>
            <a:prstDash val="solid"/>
            <a:miter lim="800000"/>
          </a:ln>
          <a:effectLst/>
        </p:spPr>
        <p:txBody>
          <a:bodyPr lIns="91374" tIns="45726" rIns="91374" bIns="45726" rtlCol="0" anchor="ctr"/>
          <a:lstStyle/>
          <a:p>
            <a:pPr algn="ctr" defTabSz="913637">
              <a:defRPr/>
            </a:pPr>
            <a:endParaRPr lang="en-US" sz="1900" kern="0">
              <a:solidFill>
                <a:prstClr val="white"/>
              </a:solidFill>
              <a:latin typeface="Calibri" panose="020F0502020204030204"/>
            </a:endParaRPr>
          </a:p>
        </p:txBody>
      </p:sp>
      <p:sp>
        <p:nvSpPr>
          <p:cNvPr id="2" name="Title 1"/>
          <p:cNvSpPr>
            <a:spLocks noGrp="1"/>
          </p:cNvSpPr>
          <p:nvPr>
            <p:ph type="title"/>
          </p:nvPr>
        </p:nvSpPr>
        <p:spPr>
          <a:xfrm>
            <a:off x="1646775" y="846139"/>
            <a:ext cx="9935628" cy="1143000"/>
          </a:xfrm>
        </p:spPr>
        <p:txBody>
          <a:bodyPr>
            <a:normAutofit/>
          </a:bodyPr>
          <a:lstStyle>
            <a:lvl1pPr algn="l">
              <a:defRPr sz="3100" b="1">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idx="1"/>
          </p:nvPr>
        </p:nvSpPr>
        <p:spPr>
          <a:xfrm>
            <a:off x="1646775" y="2171753"/>
            <a:ext cx="9935628" cy="4172623"/>
          </a:xfrm>
        </p:spPr>
        <p:txBody>
          <a:bodyPr>
            <a:normAutofit/>
          </a:bodyPr>
          <a:lstStyle>
            <a:lvl1pPr marL="234747" indent="-234747">
              <a:buClr>
                <a:schemeClr val="accent1"/>
              </a:buClr>
              <a:defRPr sz="23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9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2479202" y="6356352"/>
            <a:ext cx="9103249" cy="365125"/>
          </a:xfrm>
          <a:prstGeom prst="rect">
            <a:avLst/>
          </a:prstGeom>
        </p:spPr>
        <p:txBody>
          <a:bodyPr lIns="121816" tIns="60908" rIns="121816" bIns="60908"/>
          <a:lstStyle>
            <a:lvl1pPr algn="l">
              <a:defRPr sz="1100"/>
            </a:lvl1pPr>
          </a:lstStyle>
          <a:p>
            <a:pPr defTabSz="456795"/>
            <a:endParaRPr lang="en-US">
              <a:solidFill>
                <a:prstClr val="black"/>
              </a:solidFill>
              <a:latin typeface="Aria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7905" y="207942"/>
            <a:ext cx="1364603" cy="330177"/>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b="24382"/>
          <a:stretch/>
        </p:blipFill>
        <p:spPr>
          <a:xfrm>
            <a:off x="533539" y="141185"/>
            <a:ext cx="1945612" cy="463587"/>
          </a:xfrm>
          <a:prstGeom prst="rect">
            <a:avLst/>
          </a:prstGeom>
        </p:spPr>
      </p:pic>
      <p:sp>
        <p:nvSpPr>
          <p:cNvPr id="12" name="Slide Number Placeholder 5"/>
          <p:cNvSpPr txBox="1">
            <a:spLocks/>
          </p:cNvSpPr>
          <p:nvPr userDrawn="1"/>
        </p:nvSpPr>
        <p:spPr>
          <a:xfrm>
            <a:off x="521097" y="6368380"/>
            <a:ext cx="990859" cy="365125"/>
          </a:xfrm>
          <a:prstGeom prst="rect">
            <a:avLst/>
          </a:prstGeom>
        </p:spPr>
        <p:txBody>
          <a:bodyPr lIns="91374" tIns="45726" rIns="91374" bIns="45726"/>
          <a:lstStyle>
            <a:defPPr>
              <a:defRPr lang="en-US"/>
            </a:defPPr>
            <a:lvl1pPr marL="0" algn="l" defTabSz="457200" rtl="0" eaLnBrk="1" latinLnBrk="0" hangingPunct="1">
              <a:defRPr sz="1800" kern="1200" baseline="0">
                <a:solidFill>
                  <a:schemeClr val="tx1"/>
                </a:solidFill>
                <a:latin typeface="Open Sans"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5188A2-9321-6042-A206-4A6E154C04BE}" type="slidenum">
              <a:rPr lang="en-US" sz="1200" smtClean="0">
                <a:solidFill>
                  <a:prstClr val="black"/>
                </a:solidFill>
              </a:rPr>
              <a:pPr/>
              <a:t>‹#›</a:t>
            </a:fld>
            <a:endParaRPr lang="en-US" sz="1200" dirty="0">
              <a:solidFill>
                <a:prstClr val="black"/>
              </a:solidFill>
            </a:endParaRPr>
          </a:p>
        </p:txBody>
      </p:sp>
    </p:spTree>
    <p:extLst>
      <p:ext uri="{BB962C8B-B14F-4D97-AF65-F5344CB8AC3E}">
        <p14:creationId xmlns:p14="http://schemas.microsoft.com/office/powerpoint/2010/main" val="2200373724"/>
      </p:ext>
    </p:extLst>
  </p:cSld>
  <p:clrMapOvr>
    <a:masterClrMapping/>
  </p:clrMapOvr>
  <p:transition spd="slow">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AF6681-3ED8-7E46-B442-9C388B64CDA9}"/>
              </a:ext>
            </a:extLst>
          </p:cNvPr>
          <p:cNvSpPr/>
          <p:nvPr userDrawn="1"/>
        </p:nvSpPr>
        <p:spPr>
          <a:xfrm>
            <a:off x="0" y="51"/>
            <a:ext cx="12195176" cy="745959"/>
          </a:xfrm>
          <a:prstGeom prst="rect">
            <a:avLst/>
          </a:prstGeom>
          <a:solidFill>
            <a:srgbClr val="E7E6E6"/>
          </a:solidFill>
          <a:ln w="12700" cap="flat" cmpd="sng" algn="ctr">
            <a:noFill/>
            <a:prstDash val="solid"/>
            <a:miter lim="800000"/>
          </a:ln>
          <a:effectLst/>
        </p:spPr>
        <p:txBody>
          <a:bodyPr lIns="91374" tIns="45726" rIns="91374" bIns="45726" rtlCol="0" anchor="ctr"/>
          <a:lstStyle/>
          <a:p>
            <a:pPr algn="ctr" defTabSz="913637">
              <a:defRPr/>
            </a:pPr>
            <a:endParaRPr lang="en-US" sz="1900" kern="0">
              <a:solidFill>
                <a:prstClr val="white"/>
              </a:solidFill>
              <a:latin typeface="Calibri" panose="020F0502020204030204"/>
            </a:endParaRPr>
          </a:p>
        </p:txBody>
      </p:sp>
      <p:sp>
        <p:nvSpPr>
          <p:cNvPr id="2" name="Title 1"/>
          <p:cNvSpPr>
            <a:spLocks noGrp="1"/>
          </p:cNvSpPr>
          <p:nvPr>
            <p:ph type="title"/>
          </p:nvPr>
        </p:nvSpPr>
        <p:spPr>
          <a:xfrm>
            <a:off x="1646775" y="846139"/>
            <a:ext cx="9935628" cy="1143000"/>
          </a:xfrm>
        </p:spPr>
        <p:txBody>
          <a:bodyPr>
            <a:normAutofit/>
          </a:bodyPr>
          <a:lstStyle>
            <a:lvl1pPr algn="l">
              <a:defRPr sz="3100" b="1">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5" name="Footer Placeholder 4"/>
          <p:cNvSpPr>
            <a:spLocks noGrp="1"/>
          </p:cNvSpPr>
          <p:nvPr>
            <p:ph type="ftr" sz="quarter" idx="11"/>
          </p:nvPr>
        </p:nvSpPr>
        <p:spPr>
          <a:xfrm>
            <a:off x="2479202" y="6356352"/>
            <a:ext cx="9103249" cy="365125"/>
          </a:xfrm>
          <a:prstGeom prst="rect">
            <a:avLst/>
          </a:prstGeom>
        </p:spPr>
        <p:txBody>
          <a:bodyPr lIns="121816" tIns="60908" rIns="121816" bIns="60908"/>
          <a:lstStyle>
            <a:lvl1pPr algn="l">
              <a:defRPr sz="1100"/>
            </a:lvl1pPr>
          </a:lstStyle>
          <a:p>
            <a:pPr defTabSz="456795"/>
            <a:endParaRPr lang="en-US">
              <a:solidFill>
                <a:prstClr val="black"/>
              </a:solidFill>
              <a:latin typeface="Aria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7905" y="207942"/>
            <a:ext cx="1364603" cy="330177"/>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b="24382"/>
          <a:stretch/>
        </p:blipFill>
        <p:spPr>
          <a:xfrm>
            <a:off x="533539" y="141185"/>
            <a:ext cx="1945612" cy="463587"/>
          </a:xfrm>
          <a:prstGeom prst="rect">
            <a:avLst/>
          </a:prstGeom>
        </p:spPr>
      </p:pic>
      <p:sp>
        <p:nvSpPr>
          <p:cNvPr id="12" name="Slide Number Placeholder 5"/>
          <p:cNvSpPr txBox="1">
            <a:spLocks/>
          </p:cNvSpPr>
          <p:nvPr userDrawn="1"/>
        </p:nvSpPr>
        <p:spPr>
          <a:xfrm>
            <a:off x="521097" y="6368380"/>
            <a:ext cx="990859" cy="365125"/>
          </a:xfrm>
          <a:prstGeom prst="rect">
            <a:avLst/>
          </a:prstGeom>
        </p:spPr>
        <p:txBody>
          <a:bodyPr lIns="91374" tIns="45726" rIns="91374" bIns="45726"/>
          <a:lstStyle>
            <a:defPPr>
              <a:defRPr lang="en-US"/>
            </a:defPPr>
            <a:lvl1pPr marL="0" algn="l" defTabSz="457200" rtl="0" eaLnBrk="1" latinLnBrk="0" hangingPunct="1">
              <a:defRPr sz="1800" kern="1200" baseline="0">
                <a:solidFill>
                  <a:schemeClr val="tx1"/>
                </a:solidFill>
                <a:latin typeface="Open Sans"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5188A2-9321-6042-A206-4A6E154C04BE}" type="slidenum">
              <a:rPr lang="en-US" sz="1200" smtClean="0">
                <a:solidFill>
                  <a:prstClr val="black"/>
                </a:solidFill>
              </a:rPr>
              <a:pPr/>
              <a:t>‹#›</a:t>
            </a:fld>
            <a:endParaRPr lang="en-US" sz="1200" dirty="0">
              <a:solidFill>
                <a:prstClr val="black"/>
              </a:solidFill>
            </a:endParaRPr>
          </a:p>
        </p:txBody>
      </p:sp>
      <p:sp>
        <p:nvSpPr>
          <p:cNvPr id="6" name="Table Placeholder 5">
            <a:extLst>
              <a:ext uri="{FF2B5EF4-FFF2-40B4-BE49-F238E27FC236}">
                <a16:creationId xmlns:a16="http://schemas.microsoft.com/office/drawing/2014/main" id="{38033E81-DB31-4433-83EF-D14DF960F3B3}"/>
              </a:ext>
            </a:extLst>
          </p:cNvPr>
          <p:cNvSpPr>
            <a:spLocks noGrp="1"/>
          </p:cNvSpPr>
          <p:nvPr>
            <p:ph type="tbl" sz="quarter" idx="12"/>
          </p:nvPr>
        </p:nvSpPr>
        <p:spPr>
          <a:xfrm>
            <a:off x="1646795" y="2170176"/>
            <a:ext cx="9935633" cy="4169664"/>
          </a:xfrm>
          <a:ln>
            <a:solidFill>
              <a:schemeClr val="bg1">
                <a:lumMod val="65000"/>
              </a:schemeClr>
            </a:solidFill>
          </a:ln>
        </p:spPr>
        <p:txBody>
          <a:bodyPr>
            <a:normAutofit/>
          </a:bodyPr>
          <a:lstStyle>
            <a:lvl1pPr marL="0" indent="0">
              <a:buNone/>
              <a:defRPr lang="en-US" sz="27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2393617092"/>
      </p:ext>
    </p:extLst>
  </p:cSld>
  <p:clrMapOvr>
    <a:masterClrMapping/>
  </p:clrMapOvr>
  <p:transition spd="slow">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2_Column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AF6681-3ED8-7E46-B442-9C388B64CDA9}"/>
              </a:ext>
            </a:extLst>
          </p:cNvPr>
          <p:cNvSpPr/>
          <p:nvPr userDrawn="1"/>
        </p:nvSpPr>
        <p:spPr>
          <a:xfrm>
            <a:off x="0" y="51"/>
            <a:ext cx="12195176" cy="745959"/>
          </a:xfrm>
          <a:prstGeom prst="rect">
            <a:avLst/>
          </a:prstGeom>
          <a:solidFill>
            <a:srgbClr val="E7E6E6"/>
          </a:solidFill>
          <a:ln w="12700" cap="flat" cmpd="sng" algn="ctr">
            <a:noFill/>
            <a:prstDash val="solid"/>
            <a:miter lim="800000"/>
          </a:ln>
          <a:effectLst/>
        </p:spPr>
        <p:txBody>
          <a:bodyPr lIns="91374" tIns="45726" rIns="91374" bIns="45726" rtlCol="0" anchor="ctr"/>
          <a:lstStyle/>
          <a:p>
            <a:pPr algn="ctr" defTabSz="913637">
              <a:defRPr/>
            </a:pPr>
            <a:endParaRPr lang="en-US" sz="1900" kern="0">
              <a:solidFill>
                <a:prstClr val="white"/>
              </a:solidFill>
              <a:latin typeface="Calibri" panose="020F0502020204030204"/>
            </a:endParaRPr>
          </a:p>
        </p:txBody>
      </p:sp>
      <p:sp>
        <p:nvSpPr>
          <p:cNvPr id="2" name="Title 1"/>
          <p:cNvSpPr>
            <a:spLocks noGrp="1"/>
          </p:cNvSpPr>
          <p:nvPr>
            <p:ph type="title"/>
          </p:nvPr>
        </p:nvSpPr>
        <p:spPr>
          <a:xfrm>
            <a:off x="1646775" y="846139"/>
            <a:ext cx="9935628" cy="1143000"/>
          </a:xfrm>
        </p:spPr>
        <p:txBody>
          <a:bodyPr>
            <a:normAutofit/>
          </a:bodyPr>
          <a:lstStyle>
            <a:lvl1pPr algn="l">
              <a:defRPr sz="3100" b="1">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idx="1"/>
          </p:nvPr>
        </p:nvSpPr>
        <p:spPr>
          <a:xfrm>
            <a:off x="1646784" y="2171753"/>
            <a:ext cx="4603255" cy="4043463"/>
          </a:xfrm>
        </p:spPr>
        <p:txBody>
          <a:bodyPr>
            <a:normAutofit/>
          </a:bodyPr>
          <a:lstStyle>
            <a:lvl1pPr marL="234747" indent="-234747">
              <a:buClr>
                <a:schemeClr val="accent1"/>
              </a:buClr>
              <a:defRPr sz="23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9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2479202" y="6356352"/>
            <a:ext cx="9103249" cy="365125"/>
          </a:xfrm>
          <a:prstGeom prst="rect">
            <a:avLst/>
          </a:prstGeom>
        </p:spPr>
        <p:txBody>
          <a:bodyPr lIns="121816" tIns="60908" rIns="121816" bIns="60908"/>
          <a:lstStyle>
            <a:lvl1pPr algn="l">
              <a:defRPr sz="1100"/>
            </a:lvl1pPr>
          </a:lstStyle>
          <a:p>
            <a:pPr defTabSz="456795"/>
            <a:endParaRPr lang="en-US">
              <a:solidFill>
                <a:prstClr val="black"/>
              </a:solidFill>
              <a:latin typeface="Aria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7905" y="207942"/>
            <a:ext cx="1364603" cy="330177"/>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b="24382"/>
          <a:stretch/>
        </p:blipFill>
        <p:spPr>
          <a:xfrm>
            <a:off x="533539" y="141185"/>
            <a:ext cx="1945612" cy="463587"/>
          </a:xfrm>
          <a:prstGeom prst="rect">
            <a:avLst/>
          </a:prstGeom>
        </p:spPr>
      </p:pic>
      <p:sp>
        <p:nvSpPr>
          <p:cNvPr id="10" name="Content Placeholder 2"/>
          <p:cNvSpPr>
            <a:spLocks noGrp="1"/>
          </p:cNvSpPr>
          <p:nvPr>
            <p:ph idx="13"/>
          </p:nvPr>
        </p:nvSpPr>
        <p:spPr>
          <a:xfrm>
            <a:off x="6815919" y="2171753"/>
            <a:ext cx="4603255" cy="4043463"/>
          </a:xfrm>
        </p:spPr>
        <p:txBody>
          <a:bodyPr>
            <a:normAutofit/>
          </a:bodyPr>
          <a:lstStyle>
            <a:lvl1pPr marL="234747" indent="-234747">
              <a:buClr>
                <a:schemeClr val="accent1"/>
              </a:buClr>
              <a:defRPr sz="23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9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txBox="1">
            <a:spLocks/>
          </p:cNvSpPr>
          <p:nvPr userDrawn="1"/>
        </p:nvSpPr>
        <p:spPr>
          <a:xfrm>
            <a:off x="521097" y="6368380"/>
            <a:ext cx="990859" cy="365125"/>
          </a:xfrm>
          <a:prstGeom prst="rect">
            <a:avLst/>
          </a:prstGeom>
        </p:spPr>
        <p:txBody>
          <a:bodyPr lIns="91374" tIns="45726" rIns="91374" bIns="45726"/>
          <a:lstStyle>
            <a:defPPr>
              <a:defRPr lang="en-US"/>
            </a:defPPr>
            <a:lvl1pPr marL="0" algn="l" defTabSz="457200" rtl="0" eaLnBrk="1" latinLnBrk="0" hangingPunct="1">
              <a:defRPr sz="1800" kern="1200" baseline="0">
                <a:solidFill>
                  <a:schemeClr val="tx1"/>
                </a:solidFill>
                <a:latin typeface="Open Sans"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5188A2-9321-6042-A206-4A6E154C04BE}" type="slidenum">
              <a:rPr lang="en-US" sz="1200" smtClean="0">
                <a:solidFill>
                  <a:prstClr val="black"/>
                </a:solidFill>
              </a:rPr>
              <a:pPr/>
              <a:t>‹#›</a:t>
            </a:fld>
            <a:endParaRPr lang="en-US" sz="1200" dirty="0">
              <a:solidFill>
                <a:prstClr val="black"/>
              </a:solidFill>
            </a:endParaRPr>
          </a:p>
        </p:txBody>
      </p:sp>
    </p:spTree>
    <p:extLst>
      <p:ext uri="{BB962C8B-B14F-4D97-AF65-F5344CB8AC3E}">
        <p14:creationId xmlns:p14="http://schemas.microsoft.com/office/powerpoint/2010/main" val="3501658419"/>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4102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5"/>
            <a:ext cx="54102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59A6B0-32A0-B142-B335-343E03014468}" type="datetimeFigureOut">
              <a:rPr lang="en-US" smtClean="0"/>
              <a:t>12/12/18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B2BFB-62B9-4146-A6AC-41AB504881B7}" type="slidenum">
              <a:rPr lang="en-US" smtClean="0"/>
              <a:t>‹#›</a:t>
            </a:fld>
            <a:endParaRPr lang="en-US"/>
          </a:p>
        </p:txBody>
      </p:sp>
    </p:spTree>
    <p:extLst>
      <p:ext uri="{BB962C8B-B14F-4D97-AF65-F5344CB8AC3E}">
        <p14:creationId xmlns:p14="http://schemas.microsoft.com/office/powerpoint/2010/main" val="21481898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le 1"/>
          <p:cNvSpPr>
            <a:spLocks noGrp="1"/>
          </p:cNvSpPr>
          <p:nvPr>
            <p:ph type="title"/>
          </p:nvPr>
        </p:nvSpPr>
        <p:spPr>
          <a:xfrm>
            <a:off x="1646775" y="846139"/>
            <a:ext cx="9935628" cy="1143000"/>
          </a:xfrm>
        </p:spPr>
        <p:txBody>
          <a:bodyPr>
            <a:normAutofit/>
          </a:bodyPr>
          <a:lstStyle>
            <a:lvl1pPr algn="l">
              <a:defRPr sz="3100" b="1">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5" name="Footer Placeholder 4"/>
          <p:cNvSpPr>
            <a:spLocks noGrp="1"/>
          </p:cNvSpPr>
          <p:nvPr>
            <p:ph type="ftr" sz="quarter" idx="11"/>
          </p:nvPr>
        </p:nvSpPr>
        <p:spPr>
          <a:xfrm>
            <a:off x="2479202" y="6356352"/>
            <a:ext cx="9103249" cy="365125"/>
          </a:xfrm>
          <a:prstGeom prst="rect">
            <a:avLst/>
          </a:prstGeom>
        </p:spPr>
        <p:txBody>
          <a:bodyPr lIns="121816" tIns="60908" rIns="121816" bIns="60908"/>
          <a:lstStyle>
            <a:lvl1pPr algn="l">
              <a:defRPr sz="1100"/>
            </a:lvl1pPr>
          </a:lstStyle>
          <a:p>
            <a:pPr defTabSz="456795"/>
            <a:endParaRPr lang="en-US">
              <a:solidFill>
                <a:prstClr val="black"/>
              </a:solidFill>
              <a:latin typeface="Arial"/>
            </a:endParaRPr>
          </a:p>
        </p:txBody>
      </p:sp>
      <p:sp>
        <p:nvSpPr>
          <p:cNvPr id="7" name="Rectangle 6"/>
          <p:cNvSpPr/>
          <p:nvPr userDrawn="1"/>
        </p:nvSpPr>
        <p:spPr>
          <a:xfrm>
            <a:off x="0" y="51"/>
            <a:ext cx="12195176" cy="745959"/>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lIns="91374" tIns="45726" rIns="91374" bIns="45726" rtlCol="0" anchor="ctr"/>
          <a:lstStyle/>
          <a:p>
            <a:pPr algn="ctr" defTabSz="456795"/>
            <a:endParaRPr lang="en-US" sz="1900">
              <a:solidFill>
                <a:prstClr val="white"/>
              </a:solidFill>
              <a:latin typeface="Aria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7905" y="207942"/>
            <a:ext cx="1364603" cy="330177"/>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b="24382"/>
          <a:stretch/>
        </p:blipFill>
        <p:spPr>
          <a:xfrm>
            <a:off x="533539" y="141185"/>
            <a:ext cx="1945612" cy="463587"/>
          </a:xfrm>
          <a:prstGeom prst="rect">
            <a:avLst/>
          </a:prstGeom>
        </p:spPr>
      </p:pic>
      <p:sp>
        <p:nvSpPr>
          <p:cNvPr id="10" name="Slide Number Placeholder 5"/>
          <p:cNvSpPr txBox="1">
            <a:spLocks/>
          </p:cNvSpPr>
          <p:nvPr userDrawn="1"/>
        </p:nvSpPr>
        <p:spPr>
          <a:xfrm>
            <a:off x="521097" y="6368380"/>
            <a:ext cx="990859" cy="365125"/>
          </a:xfrm>
          <a:prstGeom prst="rect">
            <a:avLst/>
          </a:prstGeom>
        </p:spPr>
        <p:txBody>
          <a:bodyPr lIns="91374" tIns="45726" rIns="91374" bIns="45726"/>
          <a:lstStyle>
            <a:defPPr>
              <a:defRPr lang="en-US"/>
            </a:defPPr>
            <a:lvl1pPr marL="0" algn="l" defTabSz="457200" rtl="0" eaLnBrk="1" latinLnBrk="0" hangingPunct="1">
              <a:defRPr sz="1800" kern="1200" baseline="0">
                <a:solidFill>
                  <a:schemeClr val="tx1"/>
                </a:solidFill>
                <a:latin typeface="Open Sans"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5188A2-9321-6042-A206-4A6E154C04BE}" type="slidenum">
              <a:rPr lang="en-US" sz="1200" smtClean="0">
                <a:solidFill>
                  <a:prstClr val="black"/>
                </a:solidFill>
              </a:rPr>
              <a:pPr/>
              <a:t>‹#›</a:t>
            </a:fld>
            <a:endParaRPr lang="en-US" sz="1200" dirty="0">
              <a:solidFill>
                <a:prstClr val="black"/>
              </a:solidFill>
            </a:endParaRPr>
          </a:p>
        </p:txBody>
      </p:sp>
    </p:spTree>
    <p:extLst>
      <p:ext uri="{BB962C8B-B14F-4D97-AF65-F5344CB8AC3E}">
        <p14:creationId xmlns:p14="http://schemas.microsoft.com/office/powerpoint/2010/main" val="988347693"/>
      </p:ext>
    </p:extLst>
  </p:cSld>
  <p:clrMapOvr>
    <a:masterClrMapping/>
  </p:clrMapOvr>
  <p:transition spd="slow">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_InBorder_Only">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479202" y="6356352"/>
            <a:ext cx="9103249" cy="365125"/>
          </a:xfrm>
          <a:prstGeom prst="rect">
            <a:avLst/>
          </a:prstGeom>
        </p:spPr>
        <p:txBody>
          <a:bodyPr lIns="121816" tIns="60908" rIns="121816" bIns="60908"/>
          <a:lstStyle>
            <a:lvl1pPr algn="l">
              <a:defRPr sz="1100"/>
            </a:lvl1pPr>
          </a:lstStyle>
          <a:p>
            <a:pPr defTabSz="456795"/>
            <a:endParaRPr lang="en-US">
              <a:solidFill>
                <a:prstClr val="black"/>
              </a:solidFill>
              <a:latin typeface="Arial"/>
            </a:endParaRPr>
          </a:p>
        </p:txBody>
      </p:sp>
      <p:sp>
        <p:nvSpPr>
          <p:cNvPr id="7" name="Rectangle 6"/>
          <p:cNvSpPr/>
          <p:nvPr userDrawn="1"/>
        </p:nvSpPr>
        <p:spPr>
          <a:xfrm>
            <a:off x="0" y="51"/>
            <a:ext cx="12195176" cy="745959"/>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lIns="91374" tIns="45726" rIns="91374" bIns="45726" rtlCol="0" anchor="ctr"/>
          <a:lstStyle/>
          <a:p>
            <a:pPr algn="ctr" defTabSz="456795"/>
            <a:endParaRPr lang="en-US" sz="1900">
              <a:solidFill>
                <a:prstClr val="white"/>
              </a:solidFill>
              <a:latin typeface="Aria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7905" y="207942"/>
            <a:ext cx="1364603" cy="330177"/>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b="24382"/>
          <a:stretch/>
        </p:blipFill>
        <p:spPr>
          <a:xfrm>
            <a:off x="533539" y="141185"/>
            <a:ext cx="1945612" cy="463587"/>
          </a:xfrm>
          <a:prstGeom prst="rect">
            <a:avLst/>
          </a:prstGeom>
        </p:spPr>
      </p:pic>
      <p:sp>
        <p:nvSpPr>
          <p:cNvPr id="10" name="Slide Number Placeholder 5"/>
          <p:cNvSpPr txBox="1">
            <a:spLocks/>
          </p:cNvSpPr>
          <p:nvPr userDrawn="1"/>
        </p:nvSpPr>
        <p:spPr>
          <a:xfrm>
            <a:off x="521097" y="6368380"/>
            <a:ext cx="990859" cy="365125"/>
          </a:xfrm>
          <a:prstGeom prst="rect">
            <a:avLst/>
          </a:prstGeom>
        </p:spPr>
        <p:txBody>
          <a:bodyPr lIns="91374" tIns="45726" rIns="91374" bIns="45726"/>
          <a:lstStyle>
            <a:defPPr>
              <a:defRPr lang="en-US"/>
            </a:defPPr>
            <a:lvl1pPr marL="0" algn="l" defTabSz="457200" rtl="0" eaLnBrk="1" latinLnBrk="0" hangingPunct="1">
              <a:defRPr sz="1800" kern="1200" baseline="0">
                <a:solidFill>
                  <a:schemeClr val="tx1"/>
                </a:solidFill>
                <a:latin typeface="Open Sans"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5188A2-9321-6042-A206-4A6E154C04BE}" type="slidenum">
              <a:rPr lang="en-US" sz="1200" smtClean="0">
                <a:solidFill>
                  <a:prstClr val="black"/>
                </a:solidFill>
              </a:rPr>
              <a:pPr/>
              <a:t>‹#›</a:t>
            </a:fld>
            <a:endParaRPr lang="en-US" sz="1200" dirty="0">
              <a:solidFill>
                <a:prstClr val="black"/>
              </a:solidFill>
            </a:endParaRPr>
          </a:p>
        </p:txBody>
      </p:sp>
      <p:sp>
        <p:nvSpPr>
          <p:cNvPr id="12" name="Text Placeholder 11">
            <a:extLst>
              <a:ext uri="{FF2B5EF4-FFF2-40B4-BE49-F238E27FC236}">
                <a16:creationId xmlns:a16="http://schemas.microsoft.com/office/drawing/2014/main" id="{89BCBFD8-9046-4FF0-866A-4F4B03F74FFD}"/>
              </a:ext>
            </a:extLst>
          </p:cNvPr>
          <p:cNvSpPr>
            <a:spLocks noGrp="1"/>
          </p:cNvSpPr>
          <p:nvPr>
            <p:ph type="body" sz="quarter" idx="13" hasCustomPrompt="1"/>
          </p:nvPr>
        </p:nvSpPr>
        <p:spPr>
          <a:xfrm>
            <a:off x="2365248" y="134112"/>
            <a:ext cx="8229600" cy="512064"/>
          </a:xfrm>
        </p:spPr>
        <p:txBody>
          <a:bodyPr>
            <a:normAutofit/>
          </a:bodyPr>
          <a:lstStyle>
            <a:lvl1pPr marL="0" indent="0">
              <a:buNone/>
              <a:defRPr lang="en-US" sz="27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title style</a:t>
            </a:r>
          </a:p>
        </p:txBody>
      </p:sp>
    </p:spTree>
    <p:extLst>
      <p:ext uri="{BB962C8B-B14F-4D97-AF65-F5344CB8AC3E}">
        <p14:creationId xmlns:p14="http://schemas.microsoft.com/office/powerpoint/2010/main" val="1537757792"/>
      </p:ext>
    </p:extLst>
  </p:cSld>
  <p:clrMapOvr>
    <a:masterClrMapping/>
  </p:clrMapOvr>
  <p:transition spd="slow">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_InBorder_Sub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479202" y="6356352"/>
            <a:ext cx="9103249" cy="365125"/>
          </a:xfrm>
          <a:prstGeom prst="rect">
            <a:avLst/>
          </a:prstGeom>
        </p:spPr>
        <p:txBody>
          <a:bodyPr lIns="121816" tIns="60908" rIns="121816" bIns="60908"/>
          <a:lstStyle>
            <a:lvl1pPr algn="l">
              <a:defRPr sz="1100"/>
            </a:lvl1pPr>
          </a:lstStyle>
          <a:p>
            <a:pPr defTabSz="456795"/>
            <a:endParaRPr lang="en-US">
              <a:solidFill>
                <a:prstClr val="black"/>
              </a:solidFill>
              <a:latin typeface="Arial"/>
            </a:endParaRPr>
          </a:p>
        </p:txBody>
      </p:sp>
      <p:sp>
        <p:nvSpPr>
          <p:cNvPr id="7" name="Rectangle 6"/>
          <p:cNvSpPr/>
          <p:nvPr userDrawn="1"/>
        </p:nvSpPr>
        <p:spPr>
          <a:xfrm>
            <a:off x="0" y="51"/>
            <a:ext cx="12195176" cy="745959"/>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lIns="91374" tIns="45726" rIns="91374" bIns="45726" rtlCol="0" anchor="ctr"/>
          <a:lstStyle/>
          <a:p>
            <a:pPr algn="ctr" defTabSz="456795"/>
            <a:endParaRPr lang="en-US" sz="1900">
              <a:solidFill>
                <a:prstClr val="white"/>
              </a:solidFill>
              <a:latin typeface="Aria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7905" y="207942"/>
            <a:ext cx="1364603" cy="330177"/>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b="24382"/>
          <a:stretch/>
        </p:blipFill>
        <p:spPr>
          <a:xfrm>
            <a:off x="533539" y="141185"/>
            <a:ext cx="1945612" cy="463587"/>
          </a:xfrm>
          <a:prstGeom prst="rect">
            <a:avLst/>
          </a:prstGeom>
        </p:spPr>
      </p:pic>
      <p:sp>
        <p:nvSpPr>
          <p:cNvPr id="10" name="Slide Number Placeholder 5"/>
          <p:cNvSpPr txBox="1">
            <a:spLocks/>
          </p:cNvSpPr>
          <p:nvPr userDrawn="1"/>
        </p:nvSpPr>
        <p:spPr>
          <a:xfrm>
            <a:off x="521097" y="6368380"/>
            <a:ext cx="990859" cy="365125"/>
          </a:xfrm>
          <a:prstGeom prst="rect">
            <a:avLst/>
          </a:prstGeom>
        </p:spPr>
        <p:txBody>
          <a:bodyPr lIns="91374" tIns="45726" rIns="91374" bIns="45726"/>
          <a:lstStyle>
            <a:defPPr>
              <a:defRPr lang="en-US"/>
            </a:defPPr>
            <a:lvl1pPr marL="0" algn="l" defTabSz="457200" rtl="0" eaLnBrk="1" latinLnBrk="0" hangingPunct="1">
              <a:defRPr sz="1800" kern="1200" baseline="0">
                <a:solidFill>
                  <a:schemeClr val="tx1"/>
                </a:solidFill>
                <a:latin typeface="Open Sans"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5188A2-9321-6042-A206-4A6E154C04BE}" type="slidenum">
              <a:rPr lang="en-US" sz="1200" smtClean="0">
                <a:solidFill>
                  <a:prstClr val="black"/>
                </a:solidFill>
              </a:rPr>
              <a:pPr/>
              <a:t>‹#›</a:t>
            </a:fld>
            <a:endParaRPr lang="en-US" sz="1200" dirty="0">
              <a:solidFill>
                <a:prstClr val="black"/>
              </a:solidFill>
            </a:endParaRPr>
          </a:p>
        </p:txBody>
      </p:sp>
      <p:sp>
        <p:nvSpPr>
          <p:cNvPr id="2" name="Title 1"/>
          <p:cNvSpPr>
            <a:spLocks noGrp="1"/>
          </p:cNvSpPr>
          <p:nvPr>
            <p:ph type="title"/>
          </p:nvPr>
        </p:nvSpPr>
        <p:spPr>
          <a:xfrm>
            <a:off x="2369401" y="135533"/>
            <a:ext cx="8228553" cy="512399"/>
          </a:xfrm>
        </p:spPr>
        <p:txBody>
          <a:bodyPr>
            <a:normAutofit/>
          </a:bodyPr>
          <a:lstStyle>
            <a:lvl1pPr algn="l">
              <a:defRPr sz="2700" b="1">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BEEC7161-D23B-4D4A-8AF7-167F7496497C}"/>
              </a:ext>
            </a:extLst>
          </p:cNvPr>
          <p:cNvSpPr>
            <a:spLocks noGrp="1"/>
          </p:cNvSpPr>
          <p:nvPr>
            <p:ph type="body" sz="quarter" idx="12"/>
          </p:nvPr>
        </p:nvSpPr>
        <p:spPr>
          <a:xfrm>
            <a:off x="243840" y="877824"/>
            <a:ext cx="11286069" cy="512064"/>
          </a:xfrm>
        </p:spPr>
        <p:txBody>
          <a:bodyPr anchor="ctr">
            <a:normAutofit/>
          </a:bodyPr>
          <a:lstStyle>
            <a:lvl1pPr marL="0" indent="0">
              <a:buNone/>
              <a:defRPr lang="en-US" sz="2100" b="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6795" indent="0">
              <a:buNone/>
              <a:defRPr/>
            </a:lvl2pPr>
          </a:lstStyle>
          <a:p>
            <a:pPr lvl="0"/>
            <a:r>
              <a:rPr lang="en-US" dirty="0"/>
              <a:t>Edit Master text styles</a:t>
            </a:r>
          </a:p>
        </p:txBody>
      </p:sp>
    </p:spTree>
    <p:extLst>
      <p:ext uri="{BB962C8B-B14F-4D97-AF65-F5344CB8AC3E}">
        <p14:creationId xmlns:p14="http://schemas.microsoft.com/office/powerpoint/2010/main" val="2768995502"/>
      </p:ext>
    </p:extLst>
  </p:cSld>
  <p:clrMapOvr>
    <a:masterClrMapping/>
  </p:clrMapOvr>
  <p:transition spd="slow">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Rectangle 9"/>
          <p:cNvSpPr/>
          <p:nvPr userDrawn="1"/>
        </p:nvSpPr>
        <p:spPr>
          <a:xfrm>
            <a:off x="3" y="0"/>
            <a:ext cx="463035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4" tIns="45726" rIns="91374" bIns="45726" rtlCol="0" anchor="ctr"/>
          <a:lstStyle/>
          <a:p>
            <a:pPr algn="ctr" defTabSz="456795"/>
            <a:endParaRPr lang="en-US" sz="1900">
              <a:solidFill>
                <a:prstClr val="white"/>
              </a:solidFill>
              <a:latin typeface="Arial"/>
            </a:endParaRPr>
          </a:p>
        </p:txBody>
      </p:sp>
      <p:sp>
        <p:nvSpPr>
          <p:cNvPr id="2" name="Title 1"/>
          <p:cNvSpPr>
            <a:spLocks noGrp="1"/>
          </p:cNvSpPr>
          <p:nvPr>
            <p:ph type="title" hasCustomPrompt="1"/>
          </p:nvPr>
        </p:nvSpPr>
        <p:spPr>
          <a:xfrm>
            <a:off x="533592" y="846189"/>
            <a:ext cx="3795121" cy="2540239"/>
          </a:xfrm>
        </p:spPr>
        <p:txBody>
          <a:bodyPr anchor="t">
            <a:noAutofit/>
          </a:bodyPr>
          <a:lstStyle>
            <a:lvl1pPr algn="ctr">
              <a:defRPr sz="13900" b="0">
                <a:solidFill>
                  <a:schemeClr val="bg1"/>
                </a:solidFill>
                <a:latin typeface="Oswald Light" panose="02000303000000000000" pitchFamily="2" charset="77"/>
                <a:ea typeface="Open Sans" panose="020B0606030504020204" pitchFamily="34" charset="0"/>
                <a:cs typeface="Open Sans" panose="020B0606030504020204" pitchFamily="34" charset="0"/>
              </a:defRPr>
            </a:lvl1pPr>
          </a:lstStyle>
          <a:p>
            <a:r>
              <a:rPr lang="en-US" dirty="0"/>
              <a:t>25%</a:t>
            </a:r>
          </a:p>
        </p:txBody>
      </p:sp>
      <p:sp>
        <p:nvSpPr>
          <p:cNvPr id="6" name="Slide Number Placeholder 5"/>
          <p:cNvSpPr>
            <a:spLocks noGrp="1"/>
          </p:cNvSpPr>
          <p:nvPr>
            <p:ph type="sldNum" sz="quarter" idx="12"/>
          </p:nvPr>
        </p:nvSpPr>
        <p:spPr>
          <a:xfrm>
            <a:off x="533540" y="6356352"/>
            <a:ext cx="2844800" cy="365125"/>
          </a:xfrm>
          <a:prstGeom prst="rect">
            <a:avLst/>
          </a:prstGeom>
        </p:spPr>
        <p:txBody>
          <a:bodyPr lIns="121816" tIns="60908" rIns="121816" bIns="60908"/>
          <a:lstStyle>
            <a:lvl1pPr algn="l">
              <a:defRPr sz="1100"/>
            </a:lvl1pPr>
          </a:lstStyle>
          <a:p>
            <a:pPr defTabSz="456795"/>
            <a:fld id="{B27CA8E8-838F-1F4C-A76E-7AF875342C25}" type="slidenum">
              <a:rPr lang="en-US" smtClean="0">
                <a:solidFill>
                  <a:prstClr val="black"/>
                </a:solidFill>
                <a:latin typeface="Arial"/>
              </a:rPr>
              <a:pPr defTabSz="456795"/>
              <a:t>‹#›</a:t>
            </a:fld>
            <a:endParaRPr lang="en-US">
              <a:solidFill>
                <a:prstClr val="black"/>
              </a:solidFill>
              <a:latin typeface="Aria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7905" y="207942"/>
            <a:ext cx="1364603" cy="330177"/>
          </a:xfrm>
          <a:prstGeom prst="rect">
            <a:avLst/>
          </a:prstGeom>
        </p:spPr>
      </p:pic>
      <p:sp>
        <p:nvSpPr>
          <p:cNvPr id="4" name="Text Placeholder 3"/>
          <p:cNvSpPr>
            <a:spLocks noGrp="1"/>
          </p:cNvSpPr>
          <p:nvPr>
            <p:ph type="body" sz="quarter" idx="13"/>
          </p:nvPr>
        </p:nvSpPr>
        <p:spPr>
          <a:xfrm>
            <a:off x="533592" y="3009903"/>
            <a:ext cx="3795113" cy="2211388"/>
          </a:xfrm>
        </p:spPr>
        <p:txBody>
          <a:bodyPr>
            <a:normAutofit/>
          </a:bodyPr>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vl2pPr marL="456795" indent="0">
              <a:buNone/>
              <a:defRPr/>
            </a:lvl2pPr>
            <a:lvl3pPr marL="913637" indent="0">
              <a:buNone/>
              <a:defRPr/>
            </a:lvl3pPr>
            <a:lvl4pPr marL="1370456" indent="0">
              <a:buNone/>
              <a:defRPr/>
            </a:lvl4pPr>
            <a:lvl5pPr marL="1827276" indent="0">
              <a:buNone/>
              <a:defRPr/>
            </a:lvl5pPr>
          </a:lstStyle>
          <a:p>
            <a:pPr lvl="0"/>
            <a:r>
              <a:rPr lang="en-US" dirty="0"/>
              <a:t>Click to edit Master text styles</a:t>
            </a:r>
          </a:p>
        </p:txBody>
      </p:sp>
    </p:spTree>
    <p:extLst>
      <p:ext uri="{BB962C8B-B14F-4D97-AF65-F5344CB8AC3E}">
        <p14:creationId xmlns:p14="http://schemas.microsoft.com/office/powerpoint/2010/main" val="2339717825"/>
      </p:ext>
    </p:extLst>
  </p:cSld>
  <p:clrMapOvr>
    <a:masterClrMapping/>
  </p:clrMapOvr>
  <p:transition spd="slow">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object 2"/>
          <p:cNvSpPr/>
          <p:nvPr userDrawn="1"/>
        </p:nvSpPr>
        <p:spPr>
          <a:xfrm>
            <a:off x="4630359" y="0"/>
            <a:ext cx="7564820" cy="6858000"/>
          </a:xfrm>
          <a:custGeom>
            <a:avLst/>
            <a:gdLst/>
            <a:ahLst/>
            <a:cxnLst/>
            <a:rect l="l" t="t" r="r" b="b"/>
            <a:pathLst>
              <a:path w="7562850" h="6858000">
                <a:moveTo>
                  <a:pt x="0" y="6858000"/>
                </a:moveTo>
                <a:lnTo>
                  <a:pt x="7562850" y="6858000"/>
                </a:lnTo>
                <a:lnTo>
                  <a:pt x="7562850" y="0"/>
                </a:lnTo>
                <a:lnTo>
                  <a:pt x="0" y="0"/>
                </a:lnTo>
                <a:lnTo>
                  <a:pt x="0" y="6858000"/>
                </a:lnTo>
                <a:close/>
              </a:path>
            </a:pathLst>
          </a:custGeom>
          <a:solidFill>
            <a:srgbClr val="27AAE1"/>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solidFill>
                <a:prstClr val="black"/>
              </a:solidFill>
              <a:latin typeface="Arial"/>
            </a:endParaRPr>
          </a:p>
        </p:txBody>
      </p:sp>
      <p:sp>
        <p:nvSpPr>
          <p:cNvPr id="8" name="Rectangle 7"/>
          <p:cNvSpPr/>
          <p:nvPr userDrawn="1"/>
        </p:nvSpPr>
        <p:spPr>
          <a:xfrm>
            <a:off x="3" y="0"/>
            <a:ext cx="4630356" cy="685800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74" tIns="45726" rIns="91374" bIns="45726" rtlCol="0" anchor="ctr"/>
          <a:lstStyle/>
          <a:p>
            <a:pPr algn="ctr" defTabSz="456795"/>
            <a:endParaRPr lang="en-US" sz="1900">
              <a:solidFill>
                <a:prstClr val="white"/>
              </a:solidFill>
              <a:latin typeface="Aria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7905" y="207942"/>
            <a:ext cx="1364603" cy="330177"/>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939" y="1213237"/>
            <a:ext cx="2149400" cy="53721"/>
          </a:xfrm>
          <a:prstGeom prst="rect">
            <a:avLst/>
          </a:prstGeom>
        </p:spPr>
      </p:pic>
      <p:pic>
        <p:nvPicPr>
          <p:cNvPr id="11" name="Picture 10"/>
          <p:cNvPicPr>
            <a:picLocks noChangeAspect="1"/>
          </p:cNvPicPr>
          <p:nvPr userDrawn="1"/>
        </p:nvPicPr>
        <p:blipFill>
          <a:blip r:embed="rId4">
            <a:alphaModFix amt="19000"/>
            <a:extLst>
              <a:ext uri="{28A0092B-C50C-407E-A947-70E740481C1C}">
                <a14:useLocalDpi xmlns:a14="http://schemas.microsoft.com/office/drawing/2010/main" val="0"/>
              </a:ext>
            </a:extLst>
          </a:blip>
          <a:stretch>
            <a:fillRect/>
          </a:stretch>
        </p:blipFill>
        <p:spPr>
          <a:xfrm>
            <a:off x="7701549" y="2552367"/>
            <a:ext cx="4801851" cy="4724400"/>
          </a:xfrm>
          <a:prstGeom prst="rect">
            <a:avLst/>
          </a:prstGeom>
        </p:spPr>
      </p:pic>
      <p:sp>
        <p:nvSpPr>
          <p:cNvPr id="2" name="Title 1"/>
          <p:cNvSpPr>
            <a:spLocks noGrp="1"/>
          </p:cNvSpPr>
          <p:nvPr>
            <p:ph type="title" hasCustomPrompt="1"/>
          </p:nvPr>
        </p:nvSpPr>
        <p:spPr>
          <a:xfrm>
            <a:off x="4940320" y="2552369"/>
            <a:ext cx="6385965" cy="1362075"/>
          </a:xfrm>
        </p:spPr>
        <p:txBody>
          <a:bodyPr anchor="t">
            <a:normAutofit/>
          </a:bodyPr>
          <a:lstStyle>
            <a:lvl1pPr algn="l">
              <a:defRPr sz="3600" b="1" cap="none">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13" name="Text Placeholder 12"/>
          <p:cNvSpPr>
            <a:spLocks noGrp="1"/>
          </p:cNvSpPr>
          <p:nvPr>
            <p:ph type="body" sz="quarter" idx="10" hasCustomPrompt="1"/>
          </p:nvPr>
        </p:nvSpPr>
        <p:spPr>
          <a:xfrm>
            <a:off x="258779" y="1316704"/>
            <a:ext cx="3975780" cy="3997325"/>
          </a:xfrm>
        </p:spPr>
        <p:txBody>
          <a:bodyPr>
            <a:noAutofit/>
          </a:bodyPr>
          <a:lstStyle>
            <a:lvl1pPr marL="0" indent="0" algn="ctr">
              <a:buNone/>
              <a:defRPr sz="19900">
                <a:solidFill>
                  <a:srgbClr val="27AAE1"/>
                </a:solidFill>
                <a:latin typeface="Oswald Light" panose="02000303000000000000" pitchFamily="2" charset="77"/>
              </a:defRPr>
            </a:lvl1pPr>
            <a:lvl2pPr marL="456795" indent="0">
              <a:buNone/>
              <a:defRPr/>
            </a:lvl2pPr>
            <a:lvl3pPr marL="913637" indent="0">
              <a:buNone/>
              <a:defRPr/>
            </a:lvl3pPr>
            <a:lvl4pPr marL="1370456" indent="0">
              <a:buNone/>
              <a:defRPr/>
            </a:lvl4pPr>
            <a:lvl5pPr marL="1827276" indent="0">
              <a:buNone/>
              <a:defRPr/>
            </a:lvl5pPr>
          </a:lstStyle>
          <a:p>
            <a:pPr lvl="0"/>
            <a:r>
              <a:rPr lang="en-US" dirty="0"/>
              <a:t>3</a:t>
            </a:r>
          </a:p>
        </p:txBody>
      </p:sp>
      <p:sp>
        <p:nvSpPr>
          <p:cNvPr id="15" name="Text Placeholder 14"/>
          <p:cNvSpPr>
            <a:spLocks noGrp="1"/>
          </p:cNvSpPr>
          <p:nvPr>
            <p:ph type="body" sz="quarter" idx="11" hasCustomPrompt="1"/>
          </p:nvPr>
        </p:nvSpPr>
        <p:spPr>
          <a:xfrm>
            <a:off x="1019440" y="799575"/>
            <a:ext cx="2148448" cy="413289"/>
          </a:xfrm>
        </p:spPr>
        <p:txBody>
          <a:bodyPr>
            <a:noAutofit/>
          </a:bodyPr>
          <a:lstStyle>
            <a:lvl1pPr marL="0" indent="0">
              <a:buNone/>
              <a:defRPr sz="1900">
                <a:latin typeface="Open Sans" panose="020B0606030504020204" pitchFamily="34" charset="0"/>
                <a:ea typeface="Open Sans" panose="020B0606030504020204" pitchFamily="34" charset="0"/>
                <a:cs typeface="Open Sans" panose="020B0606030504020204" pitchFamily="34" charset="0"/>
              </a:defRPr>
            </a:lvl1pPr>
            <a:lvl2pPr marL="456795" indent="0">
              <a:buNone/>
              <a:defRPr sz="1900"/>
            </a:lvl2pPr>
            <a:lvl3pPr marL="913637" indent="0">
              <a:buNone/>
              <a:defRPr sz="1900"/>
            </a:lvl3pPr>
            <a:lvl4pPr marL="1370456" indent="0">
              <a:buNone/>
              <a:defRPr sz="1900"/>
            </a:lvl4pPr>
            <a:lvl5pPr marL="1827276" indent="0">
              <a:buNone/>
              <a:defRPr sz="1900"/>
            </a:lvl5pPr>
          </a:lstStyle>
          <a:p>
            <a:pPr lvl="0"/>
            <a:r>
              <a:rPr lang="en-US" dirty="0"/>
              <a:t>SECTION</a:t>
            </a:r>
          </a:p>
        </p:txBody>
      </p:sp>
    </p:spTree>
    <p:extLst>
      <p:ext uri="{BB962C8B-B14F-4D97-AF65-F5344CB8AC3E}">
        <p14:creationId xmlns:p14="http://schemas.microsoft.com/office/powerpoint/2010/main" val="187217567"/>
      </p:ext>
    </p:extLst>
  </p:cSld>
  <p:clrMapOvr>
    <a:masterClrMapping/>
  </p:clrMapOvr>
  <p:transition spd="slow">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4031629" y="0"/>
            <a:ext cx="8163547" cy="6858000"/>
          </a:xfrm>
          <a:prstGeom prst="rect">
            <a:avLst/>
          </a:prstGeom>
          <a:solidFill>
            <a:srgbClr val="95C93D"/>
          </a:solidFill>
          <a:ln>
            <a:noFill/>
          </a:ln>
        </p:spPr>
        <p:style>
          <a:lnRef idx="2">
            <a:schemeClr val="accent1">
              <a:shade val="50000"/>
            </a:schemeClr>
          </a:lnRef>
          <a:fillRef idx="1">
            <a:schemeClr val="accent1"/>
          </a:fillRef>
          <a:effectRef idx="0">
            <a:schemeClr val="accent1"/>
          </a:effectRef>
          <a:fontRef idx="minor">
            <a:schemeClr val="lt1"/>
          </a:fontRef>
        </p:style>
        <p:txBody>
          <a:bodyPr lIns="91374" tIns="45726" rIns="91374" bIns="45726" rtlCol="0" anchor="ctr"/>
          <a:lstStyle/>
          <a:p>
            <a:pPr algn="ctr" defTabSz="456795"/>
            <a:endParaRPr lang="en-US" sz="1900">
              <a:solidFill>
                <a:prstClr val="white"/>
              </a:solidFill>
              <a:latin typeface="Arial"/>
            </a:endParaRPr>
          </a:p>
        </p:txBody>
      </p:sp>
      <p:sp>
        <p:nvSpPr>
          <p:cNvPr id="2" name="Title 1"/>
          <p:cNvSpPr>
            <a:spLocks noGrp="1"/>
          </p:cNvSpPr>
          <p:nvPr>
            <p:ph type="title" hasCustomPrompt="1"/>
          </p:nvPr>
        </p:nvSpPr>
        <p:spPr>
          <a:xfrm>
            <a:off x="4634488" y="1417639"/>
            <a:ext cx="6947912" cy="1143000"/>
          </a:xfrm>
        </p:spPr>
        <p:txBody>
          <a:bodyPr>
            <a:normAutofit/>
          </a:bodyPr>
          <a:lstStyle>
            <a:lvl1pPr algn="l">
              <a:defRPr sz="3600">
                <a:latin typeface="Oswald Light" panose="02000303000000000000" pitchFamily="2" charset="77"/>
                <a:ea typeface="Open Sans" panose="020B0606030504020204" pitchFamily="34" charset="0"/>
                <a:cs typeface="Open Sans" panose="020B0606030504020204" pitchFamily="34" charset="0"/>
              </a:defRPr>
            </a:lvl1pPr>
          </a:lstStyle>
          <a:p>
            <a:r>
              <a:rPr lang="en-US" dirty="0"/>
              <a:t>“Multi line quote goes here”</a:t>
            </a:r>
          </a:p>
        </p:txBody>
      </p:sp>
      <p:sp>
        <p:nvSpPr>
          <p:cNvPr id="5" name="Slide Number Placeholder 4"/>
          <p:cNvSpPr>
            <a:spLocks noGrp="1"/>
          </p:cNvSpPr>
          <p:nvPr>
            <p:ph type="sldNum" sz="quarter" idx="12"/>
          </p:nvPr>
        </p:nvSpPr>
        <p:spPr>
          <a:xfrm>
            <a:off x="8737601" y="6356352"/>
            <a:ext cx="2844800" cy="365125"/>
          </a:xfrm>
          <a:prstGeom prst="rect">
            <a:avLst/>
          </a:prstGeom>
        </p:spPr>
        <p:txBody>
          <a:bodyPr lIns="121816" tIns="60908" rIns="121816" bIns="60908"/>
          <a:lstStyle/>
          <a:p>
            <a:pPr defTabSz="456795"/>
            <a:fld id="{B27CA8E8-838F-1F4C-A76E-7AF875342C25}" type="slidenum">
              <a:rPr lang="en-US" smtClean="0">
                <a:solidFill>
                  <a:prstClr val="black"/>
                </a:solidFill>
                <a:latin typeface="Arial"/>
              </a:rPr>
              <a:pPr defTabSz="456795"/>
              <a:t>‹#›</a:t>
            </a:fld>
            <a:endParaRPr lang="en-US">
              <a:solidFill>
                <a:prstClr val="black"/>
              </a:solidFill>
              <a:latin typeface="Arial"/>
            </a:endParaRPr>
          </a:p>
        </p:txBody>
      </p:sp>
      <p:sp>
        <p:nvSpPr>
          <p:cNvPr id="9" name="Text Placeholder 8"/>
          <p:cNvSpPr>
            <a:spLocks noGrp="1"/>
          </p:cNvSpPr>
          <p:nvPr>
            <p:ph type="body" sz="quarter" idx="13"/>
          </p:nvPr>
        </p:nvSpPr>
        <p:spPr>
          <a:xfrm>
            <a:off x="4634535" y="5126041"/>
            <a:ext cx="6947121" cy="941387"/>
          </a:xfrm>
        </p:spPr>
        <p:txBody>
          <a:bodyPr>
            <a:noAutofit/>
          </a:bodyPr>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vl2pPr marL="456795" indent="0">
              <a:buNone/>
              <a:defRPr sz="1600"/>
            </a:lvl2pPr>
            <a:lvl3pPr marL="913637" indent="0">
              <a:buNone/>
              <a:defRPr sz="1600"/>
            </a:lvl3pPr>
            <a:lvl4pPr marL="1370456" indent="0">
              <a:buNone/>
              <a:defRPr sz="1600"/>
            </a:lvl4pPr>
            <a:lvl5pPr marL="1827276" indent="0">
              <a:buNone/>
              <a:defRPr sz="1600"/>
            </a:lvl5pPr>
          </a:lstStyle>
          <a:p>
            <a:pPr lvl="0"/>
            <a:r>
              <a:rPr lang="en-US" dirty="0"/>
              <a:t>Click to edit Master text styles</a:t>
            </a:r>
          </a:p>
        </p:txBody>
      </p:sp>
      <p:sp>
        <p:nvSpPr>
          <p:cNvPr id="10" name="Picture Placeholder 9">
            <a:extLst>
              <a:ext uri="{FF2B5EF4-FFF2-40B4-BE49-F238E27FC236}">
                <a16:creationId xmlns:a16="http://schemas.microsoft.com/office/drawing/2014/main" id="{49AB2DD6-2C11-9B4B-9682-E7FEBE99BD26}"/>
              </a:ext>
            </a:extLst>
          </p:cNvPr>
          <p:cNvSpPr>
            <a:spLocks noGrp="1"/>
          </p:cNvSpPr>
          <p:nvPr>
            <p:ph type="pic" sz="quarter" idx="14" hasCustomPrompt="1"/>
          </p:nvPr>
        </p:nvSpPr>
        <p:spPr>
          <a:xfrm>
            <a:off x="7" y="0"/>
            <a:ext cx="4031713" cy="6858000"/>
          </a:xfrm>
        </p:spPr>
        <p:txBody>
          <a:bodyPr/>
          <a:lstStyle/>
          <a:p>
            <a:r>
              <a:rPr lang="en-US" dirty="0"/>
              <a:t>Insert photo here</a:t>
            </a:r>
          </a:p>
        </p:txBody>
      </p:sp>
    </p:spTree>
    <p:extLst>
      <p:ext uri="{BB962C8B-B14F-4D97-AF65-F5344CB8AC3E}">
        <p14:creationId xmlns:p14="http://schemas.microsoft.com/office/powerpoint/2010/main" val="3636447990"/>
      </p:ext>
    </p:extLst>
  </p:cSld>
  <p:clrMapOvr>
    <a:masterClrMapping/>
  </p:clrMapOvr>
  <p:transition spd="slow">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6" name="Rectangle 5"/>
          <p:cNvSpPr/>
          <p:nvPr userDrawn="1"/>
        </p:nvSpPr>
        <p:spPr>
          <a:xfrm>
            <a:off x="1" y="0"/>
            <a:ext cx="4159427" cy="685800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74" tIns="45726" rIns="91374" bIns="45726" rtlCol="0" anchor="ctr"/>
          <a:lstStyle/>
          <a:p>
            <a:pPr algn="ctr" defTabSz="456795"/>
            <a:endParaRPr lang="en-US" sz="1900">
              <a:solidFill>
                <a:prstClr val="white"/>
              </a:solidFill>
              <a:latin typeface="Aria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38457" y="2641296"/>
            <a:ext cx="4999659" cy="157541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6855" y="5947229"/>
            <a:ext cx="1424684" cy="344715"/>
          </a:xfrm>
          <a:prstGeom prst="rect">
            <a:avLst/>
          </a:prstGeom>
        </p:spPr>
      </p:pic>
      <p:sp>
        <p:nvSpPr>
          <p:cNvPr id="9" name="TextBox 8"/>
          <p:cNvSpPr txBox="1"/>
          <p:nvPr userDrawn="1"/>
        </p:nvSpPr>
        <p:spPr>
          <a:xfrm>
            <a:off x="470025" y="1796196"/>
            <a:ext cx="3188531" cy="3156433"/>
          </a:xfrm>
          <a:prstGeom prst="rect">
            <a:avLst/>
          </a:prstGeom>
          <a:noFill/>
        </p:spPr>
        <p:txBody>
          <a:bodyPr wrap="square" lIns="91374" tIns="45726" rIns="91374" bIns="45726" rtlCol="0">
            <a:spAutoFit/>
          </a:bodyPr>
          <a:lstStyle/>
          <a:p>
            <a:pPr defTabSz="456795">
              <a:lnSpc>
                <a:spcPts val="1600"/>
              </a:lnSpc>
            </a:pPr>
            <a:r>
              <a:rPr lang="en-US" sz="800" dirty="0">
                <a:solidFill>
                  <a:prstClr val="black"/>
                </a:solidFill>
                <a:latin typeface="Open Sans" charset="0"/>
              </a:rPr>
              <a:t>ISPOR, the professional society for health economics and outcomes research (HEOR), is an international, </a:t>
            </a:r>
            <a:r>
              <a:rPr lang="en-US" sz="800" dirty="0" err="1">
                <a:solidFill>
                  <a:prstClr val="black"/>
                </a:solidFill>
                <a:latin typeface="Open Sans" charset="0"/>
              </a:rPr>
              <a:t>multistakeholder</a:t>
            </a:r>
            <a:r>
              <a:rPr lang="en-US" sz="800" dirty="0">
                <a:solidFill>
                  <a:prstClr val="black"/>
                </a:solidFill>
                <a:latin typeface="Open Sans" charset="0"/>
              </a:rPr>
              <a:t>, nonprofit dedicated to advancing HEOR excellence to improve decision making for health globally. The Society is the leading source for scientific conferences, </a:t>
            </a:r>
            <a:br>
              <a:rPr lang="en-US" sz="800" dirty="0">
                <a:solidFill>
                  <a:prstClr val="black"/>
                </a:solidFill>
                <a:latin typeface="Open Sans" charset="0"/>
              </a:rPr>
            </a:br>
            <a:r>
              <a:rPr lang="en-US" sz="800" dirty="0">
                <a:solidFill>
                  <a:prstClr val="black"/>
                </a:solidFill>
                <a:latin typeface="Open Sans" charset="0"/>
              </a:rPr>
              <a:t>peer-reviewed and MEDLINE-indexed publications, good practices guidance, education, collaboration, and tools/resources in the field. </a:t>
            </a:r>
          </a:p>
          <a:p>
            <a:pPr defTabSz="456795">
              <a:lnSpc>
                <a:spcPts val="1600"/>
              </a:lnSpc>
            </a:pPr>
            <a:r>
              <a:rPr lang="en-US" sz="800" dirty="0">
                <a:solidFill>
                  <a:prstClr val="black"/>
                </a:solidFill>
                <a:latin typeface="Open Sans" charset="0"/>
              </a:rPr>
              <a:t> </a:t>
            </a:r>
          </a:p>
          <a:p>
            <a:pPr defTabSz="456795">
              <a:lnSpc>
                <a:spcPts val="1600"/>
              </a:lnSpc>
            </a:pPr>
            <a:r>
              <a:rPr lang="en-US" sz="800" dirty="0">
                <a:solidFill>
                  <a:prstClr val="black"/>
                </a:solidFill>
                <a:latin typeface="Open Sans" charset="0"/>
              </a:rPr>
              <a:t>ISPOR’s community of more than 20,000 individual and chapter members from 120+ countries includes a wide variety of healthcare stakeholders, including researchers, academicians, regulators and assessors, public and private payers, healthcare providers, industry, and patient representatives. The Society’s leadership has served as an unbiased resource and catalyst for innovation in the field for more than 20 years.</a:t>
            </a:r>
          </a:p>
        </p:txBody>
      </p:sp>
    </p:spTree>
    <p:extLst>
      <p:ext uri="{BB962C8B-B14F-4D97-AF65-F5344CB8AC3E}">
        <p14:creationId xmlns:p14="http://schemas.microsoft.com/office/powerpoint/2010/main" val="3285042866"/>
      </p:ext>
    </p:extLst>
  </p:cSld>
  <p:clrMapOvr>
    <a:masterClrMapping/>
  </p:clrMapOvr>
  <p:transition spd="slow">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_Blank">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41DB4D9-DA75-431C-A4FC-9C89027D2091}"/>
              </a:ext>
            </a:extLst>
          </p:cNvPr>
          <p:cNvSpPr>
            <a:spLocks noGrp="1"/>
          </p:cNvSpPr>
          <p:nvPr>
            <p:ph type="title"/>
          </p:nvPr>
        </p:nvSpPr>
        <p:spPr>
          <a:xfrm>
            <a:off x="521097" y="846139"/>
            <a:ext cx="11061304" cy="1143000"/>
          </a:xfrm>
        </p:spPr>
        <p:txBody>
          <a:bodyPr>
            <a:normAutofit/>
          </a:bodyPr>
          <a:lstStyle>
            <a:lvl1pPr algn="l">
              <a:defRPr sz="3100" b="1">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FD9DC85D-721B-44D1-BE49-9AAA61A70FDB}"/>
              </a:ext>
            </a:extLst>
          </p:cNvPr>
          <p:cNvSpPr txBox="1">
            <a:spLocks/>
          </p:cNvSpPr>
          <p:nvPr userDrawn="1"/>
        </p:nvSpPr>
        <p:spPr>
          <a:xfrm>
            <a:off x="521097" y="6368380"/>
            <a:ext cx="990859" cy="365125"/>
          </a:xfrm>
          <a:prstGeom prst="rect">
            <a:avLst/>
          </a:prstGeom>
        </p:spPr>
        <p:txBody>
          <a:bodyPr lIns="91374" tIns="45726" rIns="91374" bIns="45726"/>
          <a:lstStyle>
            <a:defPPr>
              <a:defRPr lang="en-US"/>
            </a:defPPr>
            <a:lvl1pPr marL="0" algn="l" defTabSz="457200" rtl="0" eaLnBrk="1" latinLnBrk="0" hangingPunct="1">
              <a:defRPr sz="1800" kern="1200" baseline="0">
                <a:solidFill>
                  <a:schemeClr val="tx1"/>
                </a:solidFill>
                <a:latin typeface="Open Sans"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5188A2-9321-6042-A206-4A6E154C04BE}" type="slidenum">
              <a:rPr lang="en-US" sz="1200" smtClean="0">
                <a:solidFill>
                  <a:prstClr val="black"/>
                </a:solidFill>
              </a:rPr>
              <a:pPr/>
              <a:t>‹#›</a:t>
            </a:fld>
            <a:endParaRPr lang="en-US" sz="1200" dirty="0">
              <a:solidFill>
                <a:prstClr val="black"/>
              </a:solidFill>
            </a:endParaRPr>
          </a:p>
        </p:txBody>
      </p:sp>
    </p:spTree>
    <p:extLst>
      <p:ext uri="{BB962C8B-B14F-4D97-AF65-F5344CB8AC3E}">
        <p14:creationId xmlns:p14="http://schemas.microsoft.com/office/powerpoint/2010/main" val="1861122307"/>
      </p:ext>
    </p:extLst>
  </p:cSld>
  <p:clrMapOvr>
    <a:masterClrMapping/>
  </p:clrMapOvr>
  <p:transition spd="slow">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ISPOR Title slide">
    <p:spTree>
      <p:nvGrpSpPr>
        <p:cNvPr id="1" name=""/>
        <p:cNvGrpSpPr/>
        <p:nvPr/>
      </p:nvGrpSpPr>
      <p:grpSpPr>
        <a:xfrm>
          <a:off x="0" y="0"/>
          <a:ext cx="0" cy="0"/>
          <a:chOff x="0" y="0"/>
          <a:chExt cx="0" cy="0"/>
        </a:xfrm>
      </p:grpSpPr>
      <p:sp>
        <p:nvSpPr>
          <p:cNvPr id="17" name="Title 16"/>
          <p:cNvSpPr>
            <a:spLocks noGrp="1"/>
          </p:cNvSpPr>
          <p:nvPr>
            <p:ph type="title" hasCustomPrompt="1"/>
          </p:nvPr>
        </p:nvSpPr>
        <p:spPr>
          <a:xfrm>
            <a:off x="5313948" y="2795508"/>
            <a:ext cx="6878053" cy="1162885"/>
          </a:xfrm>
          <a:prstGeom prst="rect">
            <a:avLst/>
          </a:prstGeom>
        </p:spPr>
        <p:txBody>
          <a:bodyPr/>
          <a:lstStyle>
            <a:lvl1pPr fontAlgn="t">
              <a:lnSpc>
                <a:spcPts val="4200"/>
              </a:lnSpc>
              <a:defRPr sz="3600" b="1" i="0" spc="-100" baseline="0">
                <a:solidFill>
                  <a:schemeClr val="bg1"/>
                </a:solidFill>
                <a:latin typeface="Open Sans" charset="0"/>
              </a:defRPr>
            </a:lvl1pPr>
          </a:lstStyle>
          <a:p>
            <a:r>
              <a:rPr lang="en-US" dirty="0"/>
              <a:t>Click to edit Title Style Click to Edit Title Style</a:t>
            </a:r>
          </a:p>
        </p:txBody>
      </p:sp>
      <p:sp>
        <p:nvSpPr>
          <p:cNvPr id="21" name="Text Placeholder 20"/>
          <p:cNvSpPr>
            <a:spLocks noGrp="1"/>
          </p:cNvSpPr>
          <p:nvPr>
            <p:ph type="body" sz="quarter" idx="10" hasCustomPrompt="1"/>
          </p:nvPr>
        </p:nvSpPr>
        <p:spPr>
          <a:xfrm>
            <a:off x="5313414" y="3958389"/>
            <a:ext cx="6610351" cy="1022267"/>
          </a:xfrm>
          <a:prstGeom prst="rect">
            <a:avLst/>
          </a:prstGeom>
        </p:spPr>
        <p:txBody>
          <a:bodyPr/>
          <a:lstStyle>
            <a:lvl1pPr marL="0" indent="0" fontAlgn="t">
              <a:lnSpc>
                <a:spcPts val="4000"/>
              </a:lnSpc>
              <a:buFontTx/>
              <a:buNone/>
              <a:defRPr sz="2900" spc="-100" baseline="0">
                <a:latin typeface="Open Sans Semibold" charset="0"/>
              </a:defRPr>
            </a:lvl1pPr>
          </a:lstStyle>
          <a:p>
            <a:pPr lvl="0"/>
            <a:r>
              <a:rPr lang="en-US" dirty="0"/>
              <a:t>Click to edit Subtitle Style Click to Edit Subtitle Style</a:t>
            </a:r>
          </a:p>
        </p:txBody>
      </p:sp>
      <p:sp>
        <p:nvSpPr>
          <p:cNvPr id="22" name="Text Placeholder 20"/>
          <p:cNvSpPr>
            <a:spLocks noGrp="1"/>
          </p:cNvSpPr>
          <p:nvPr>
            <p:ph type="body" sz="quarter" idx="11" hasCustomPrompt="1"/>
          </p:nvPr>
        </p:nvSpPr>
        <p:spPr>
          <a:xfrm>
            <a:off x="5313414" y="5667292"/>
            <a:ext cx="6610351" cy="372560"/>
          </a:xfrm>
          <a:prstGeom prst="rect">
            <a:avLst/>
          </a:prstGeom>
        </p:spPr>
        <p:txBody>
          <a:bodyPr/>
          <a:lstStyle>
            <a:lvl1pPr marL="0" indent="0">
              <a:buFontTx/>
              <a:buNone/>
              <a:defRPr sz="1700" baseline="0">
                <a:solidFill>
                  <a:schemeClr val="bg1"/>
                </a:solidFill>
                <a:latin typeface="Open Sans Semibold" charset="0"/>
              </a:defRPr>
            </a:lvl1pPr>
          </a:lstStyle>
          <a:p>
            <a:pPr lvl="0"/>
            <a:r>
              <a:rPr lang="en-US" dirty="0"/>
              <a:t>Click to edit Date</a:t>
            </a:r>
          </a:p>
        </p:txBody>
      </p:sp>
      <p:sp>
        <p:nvSpPr>
          <p:cNvPr id="23" name="Text Placeholder 20"/>
          <p:cNvSpPr>
            <a:spLocks noGrp="1"/>
          </p:cNvSpPr>
          <p:nvPr>
            <p:ph type="body" sz="quarter" idx="12" hasCustomPrompt="1"/>
          </p:nvPr>
        </p:nvSpPr>
        <p:spPr>
          <a:xfrm>
            <a:off x="5313414" y="5981323"/>
            <a:ext cx="6610351" cy="372560"/>
          </a:xfrm>
          <a:prstGeom prst="rect">
            <a:avLst/>
          </a:prstGeom>
        </p:spPr>
        <p:txBody>
          <a:bodyPr/>
          <a:lstStyle>
            <a:lvl1pPr marL="0" indent="0">
              <a:buFontTx/>
              <a:buNone/>
              <a:defRPr sz="1700" baseline="0">
                <a:solidFill>
                  <a:schemeClr val="bg1"/>
                </a:solidFill>
                <a:latin typeface="Open Sans" charset="0"/>
              </a:defRPr>
            </a:lvl1pPr>
          </a:lstStyle>
          <a:p>
            <a:pPr lvl="0"/>
            <a:r>
              <a:rPr lang="en-US" dirty="0"/>
              <a:t>Click to edit text click to edit text</a:t>
            </a:r>
          </a:p>
        </p:txBody>
      </p:sp>
    </p:spTree>
    <p:extLst>
      <p:ext uri="{BB962C8B-B14F-4D97-AF65-F5344CB8AC3E}">
        <p14:creationId xmlns:p14="http://schemas.microsoft.com/office/powerpoint/2010/main" val="2518664396"/>
      </p:ext>
    </p:extLst>
  </p:cSld>
  <p:clrMapOvr>
    <a:masterClrMapping/>
  </p:clrMapOvr>
  <p:transition spd="slow">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CC6F3-CC7F-644C-ACF4-795DF3ECD1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676B95-A900-7243-8E95-BE8DEA9F652C}"/>
              </a:ext>
            </a:extLst>
          </p:cNvPr>
          <p:cNvSpPr>
            <a:spLocks noGrp="1"/>
          </p:cNvSpPr>
          <p:nvPr>
            <p:ph type="subTitle" idx="1"/>
          </p:nvPr>
        </p:nvSpPr>
        <p:spPr>
          <a:xfrm>
            <a:off x="1524000" y="3602037"/>
            <a:ext cx="9144000" cy="1655763"/>
          </a:xfrm>
        </p:spPr>
        <p:txBody>
          <a:bodyPr/>
          <a:lstStyle>
            <a:lvl1pPr marL="0" indent="0" algn="ctr">
              <a:buNone/>
              <a:defRPr sz="2400"/>
            </a:lvl1pPr>
            <a:lvl2pPr marL="456747" indent="0" algn="ctr">
              <a:buNone/>
              <a:defRPr sz="2000"/>
            </a:lvl2pPr>
            <a:lvl3pPr marL="913538" indent="0" algn="ctr">
              <a:buNone/>
              <a:defRPr sz="1900"/>
            </a:lvl3pPr>
            <a:lvl4pPr marL="1370308" indent="0" algn="ctr">
              <a:buNone/>
              <a:defRPr sz="1600"/>
            </a:lvl4pPr>
            <a:lvl5pPr marL="1827077" indent="0" algn="ctr">
              <a:buNone/>
              <a:defRPr sz="1600"/>
            </a:lvl5pPr>
            <a:lvl6pPr marL="2283870" indent="0" algn="ctr">
              <a:buNone/>
              <a:defRPr sz="1600"/>
            </a:lvl6pPr>
            <a:lvl7pPr marL="2740614" indent="0" algn="ctr">
              <a:buNone/>
              <a:defRPr sz="1600"/>
            </a:lvl7pPr>
            <a:lvl8pPr marL="3197360" indent="0" algn="ctr">
              <a:buNone/>
              <a:defRPr sz="1600"/>
            </a:lvl8pPr>
            <a:lvl9pPr marL="3654107"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093BB5-3684-6242-9DC0-6EAB5C43EA43}"/>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F4B0FE9C-5BD8-7F48-9A0D-AFF40CEA5F36}"/>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7F951743-CF7E-F448-9F60-2A8D45415006}"/>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35631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1535113"/>
            <a:ext cx="5386388" cy="639763"/>
          </a:xfrm>
        </p:spPr>
        <p:txBody>
          <a:bodyPr anchor="b"/>
          <a:lstStyle>
            <a:lvl1pPr marL="0" indent="0">
              <a:buNone/>
              <a:defRPr sz="2400" b="1"/>
            </a:lvl1pPr>
            <a:lvl2pPr marL="456747" indent="0">
              <a:buNone/>
              <a:defRPr sz="2000" b="1"/>
            </a:lvl2pPr>
            <a:lvl3pPr marL="913538" indent="0">
              <a:buNone/>
              <a:defRPr sz="1900" b="1"/>
            </a:lvl3pPr>
            <a:lvl4pPr marL="1370308" indent="0">
              <a:buNone/>
              <a:defRPr sz="1600" b="1"/>
            </a:lvl4pPr>
            <a:lvl5pPr marL="1827077" indent="0">
              <a:buNone/>
              <a:defRPr sz="1600" b="1"/>
            </a:lvl5pPr>
            <a:lvl6pPr marL="2283870" indent="0">
              <a:buNone/>
              <a:defRPr sz="1600" b="1"/>
            </a:lvl6pPr>
            <a:lvl7pPr marL="2740614" indent="0">
              <a:buNone/>
              <a:defRPr sz="1600" b="1"/>
            </a:lvl7pPr>
            <a:lvl8pPr marL="3197360" indent="0">
              <a:buNone/>
              <a:defRPr sz="1600" b="1"/>
            </a:lvl8pPr>
            <a:lvl9pPr marL="3654107"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3" y="2174875"/>
            <a:ext cx="5386388"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7" y="1535113"/>
            <a:ext cx="5389563" cy="639763"/>
          </a:xfrm>
        </p:spPr>
        <p:txBody>
          <a:bodyPr anchor="b"/>
          <a:lstStyle>
            <a:lvl1pPr marL="0" indent="0">
              <a:buNone/>
              <a:defRPr sz="2400" b="1"/>
            </a:lvl1pPr>
            <a:lvl2pPr marL="456747" indent="0">
              <a:buNone/>
              <a:defRPr sz="2000" b="1"/>
            </a:lvl2pPr>
            <a:lvl3pPr marL="913538" indent="0">
              <a:buNone/>
              <a:defRPr sz="1900" b="1"/>
            </a:lvl3pPr>
            <a:lvl4pPr marL="1370308" indent="0">
              <a:buNone/>
              <a:defRPr sz="1600" b="1"/>
            </a:lvl4pPr>
            <a:lvl5pPr marL="1827077" indent="0">
              <a:buNone/>
              <a:defRPr sz="1600" b="1"/>
            </a:lvl5pPr>
            <a:lvl6pPr marL="2283870" indent="0">
              <a:buNone/>
              <a:defRPr sz="1600" b="1"/>
            </a:lvl6pPr>
            <a:lvl7pPr marL="2740614" indent="0">
              <a:buNone/>
              <a:defRPr sz="1600" b="1"/>
            </a:lvl7pPr>
            <a:lvl8pPr marL="3197360" indent="0">
              <a:buNone/>
              <a:defRPr sz="1600" b="1"/>
            </a:lvl8pPr>
            <a:lvl9pPr marL="365410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7" y="2174875"/>
            <a:ext cx="538956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59A6B0-32A0-B142-B335-343E03014468}" type="datetimeFigureOut">
              <a:rPr lang="en-US" smtClean="0"/>
              <a:t>12/12/18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EB2BFB-62B9-4146-A6AC-41AB504881B7}" type="slidenum">
              <a:rPr lang="en-US" smtClean="0"/>
              <a:t>‹#›</a:t>
            </a:fld>
            <a:endParaRPr lang="en-US"/>
          </a:p>
        </p:txBody>
      </p:sp>
    </p:spTree>
    <p:extLst>
      <p:ext uri="{BB962C8B-B14F-4D97-AF65-F5344CB8AC3E}">
        <p14:creationId xmlns:p14="http://schemas.microsoft.com/office/powerpoint/2010/main" val="23801152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002A3-9C37-5A43-8947-251A836E3563}"/>
              </a:ext>
            </a:extLst>
          </p:cNvPr>
          <p:cNvSpPr>
            <a:spLocks noGrp="1"/>
          </p:cNvSpPr>
          <p:nvPr>
            <p:ph type="title"/>
          </p:nvPr>
        </p:nvSpPr>
        <p:spPr/>
        <p:txBody>
          <a:bodyPr>
            <a:normAutofit/>
          </a:bodyPr>
          <a:lstStyle>
            <a:lvl1pPr>
              <a:defRPr sz="3600" b="1" i="0">
                <a:latin typeface="Calibri"/>
              </a:defRPr>
            </a:lvl1pPr>
          </a:lstStyle>
          <a:p>
            <a:r>
              <a:rPr lang="en-US" dirty="0"/>
              <a:t>Click to edit Master title style</a:t>
            </a:r>
          </a:p>
        </p:txBody>
      </p:sp>
      <p:sp>
        <p:nvSpPr>
          <p:cNvPr id="3" name="Content Placeholder 2">
            <a:extLst>
              <a:ext uri="{FF2B5EF4-FFF2-40B4-BE49-F238E27FC236}">
                <a16:creationId xmlns:a16="http://schemas.microsoft.com/office/drawing/2014/main" id="{32E613EE-FBF9-D049-A415-28188A60A4A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F3AD75-EF64-3A43-A7CC-0E7153767081}"/>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82333A4C-0168-214A-8B40-17A4215D34E5}"/>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B343DD0C-ACBE-5048-9996-2381B60EA36B}"/>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302326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B1C71-2686-9B41-BE87-2256385A01EA}"/>
              </a:ext>
            </a:extLst>
          </p:cNvPr>
          <p:cNvSpPr>
            <a:spLocks noGrp="1"/>
          </p:cNvSpPr>
          <p:nvPr>
            <p:ph type="title"/>
          </p:nvPr>
        </p:nvSpPr>
        <p:spPr>
          <a:xfrm>
            <a:off x="831851" y="1709793"/>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68F735-C273-F045-9092-CB5E0AE8DEB3}"/>
              </a:ext>
            </a:extLst>
          </p:cNvPr>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6747" indent="0">
              <a:buNone/>
              <a:defRPr sz="2000">
                <a:solidFill>
                  <a:schemeClr val="tx1">
                    <a:tint val="75000"/>
                  </a:schemeClr>
                </a:solidFill>
              </a:defRPr>
            </a:lvl2pPr>
            <a:lvl3pPr marL="913538" indent="0">
              <a:buNone/>
              <a:defRPr sz="1900">
                <a:solidFill>
                  <a:schemeClr val="tx1">
                    <a:tint val="75000"/>
                  </a:schemeClr>
                </a:solidFill>
              </a:defRPr>
            </a:lvl3pPr>
            <a:lvl4pPr marL="1370308" indent="0">
              <a:buNone/>
              <a:defRPr sz="1600">
                <a:solidFill>
                  <a:schemeClr val="tx1">
                    <a:tint val="75000"/>
                  </a:schemeClr>
                </a:solidFill>
              </a:defRPr>
            </a:lvl4pPr>
            <a:lvl5pPr marL="1827077" indent="0">
              <a:buNone/>
              <a:defRPr sz="1600">
                <a:solidFill>
                  <a:schemeClr val="tx1">
                    <a:tint val="75000"/>
                  </a:schemeClr>
                </a:solidFill>
              </a:defRPr>
            </a:lvl5pPr>
            <a:lvl6pPr marL="2283870" indent="0">
              <a:buNone/>
              <a:defRPr sz="1600">
                <a:solidFill>
                  <a:schemeClr val="tx1">
                    <a:tint val="75000"/>
                  </a:schemeClr>
                </a:solidFill>
              </a:defRPr>
            </a:lvl6pPr>
            <a:lvl7pPr marL="2740614" indent="0">
              <a:buNone/>
              <a:defRPr sz="1600">
                <a:solidFill>
                  <a:schemeClr val="tx1">
                    <a:tint val="75000"/>
                  </a:schemeClr>
                </a:solidFill>
              </a:defRPr>
            </a:lvl7pPr>
            <a:lvl8pPr marL="3197360" indent="0">
              <a:buNone/>
              <a:defRPr sz="1600">
                <a:solidFill>
                  <a:schemeClr val="tx1">
                    <a:tint val="75000"/>
                  </a:schemeClr>
                </a:solidFill>
              </a:defRPr>
            </a:lvl8pPr>
            <a:lvl9pPr marL="3654107"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617AFC-2932-A242-828F-C29DDA6F6D4B}"/>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F5074960-35F6-7D48-A55B-5A10126FEB23}"/>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9955062E-8B3E-5642-BF43-EA788CDDB2EF}"/>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191382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C78D0-5DB3-B647-93A8-62CC895B63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BE70E5-22B3-EC42-851B-920DF2B84D34}"/>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4D4448-24DB-654E-9AFC-985EF2A6FF92}"/>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77BF59-0494-374C-904F-60ABF0307EED}"/>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6" name="Footer Placeholder 5">
            <a:extLst>
              <a:ext uri="{FF2B5EF4-FFF2-40B4-BE49-F238E27FC236}">
                <a16:creationId xmlns:a16="http://schemas.microsoft.com/office/drawing/2014/main" id="{32C614B8-318E-0145-BF26-3B1791DE24CA}"/>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a:extLst>
              <a:ext uri="{FF2B5EF4-FFF2-40B4-BE49-F238E27FC236}">
                <a16:creationId xmlns:a16="http://schemas.microsoft.com/office/drawing/2014/main" id="{FEFC3FEE-0767-C346-B480-C9672F507256}"/>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719121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D32C6-4121-2B44-B86B-53CECF1A1612}"/>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A3D04E-393A-6449-BA29-73D8176C8087}"/>
              </a:ext>
            </a:extLst>
          </p:cNvPr>
          <p:cNvSpPr>
            <a:spLocks noGrp="1"/>
          </p:cNvSpPr>
          <p:nvPr>
            <p:ph type="body" idx="1"/>
          </p:nvPr>
        </p:nvSpPr>
        <p:spPr>
          <a:xfrm>
            <a:off x="839789" y="1681163"/>
            <a:ext cx="5157787" cy="823912"/>
          </a:xfrm>
        </p:spPr>
        <p:txBody>
          <a:bodyPr anchor="b"/>
          <a:lstStyle>
            <a:lvl1pPr marL="0" indent="0">
              <a:buNone/>
              <a:defRPr sz="2400" b="1"/>
            </a:lvl1pPr>
            <a:lvl2pPr marL="456747" indent="0">
              <a:buNone/>
              <a:defRPr sz="2000" b="1"/>
            </a:lvl2pPr>
            <a:lvl3pPr marL="913538" indent="0">
              <a:buNone/>
              <a:defRPr sz="1900" b="1"/>
            </a:lvl3pPr>
            <a:lvl4pPr marL="1370308" indent="0">
              <a:buNone/>
              <a:defRPr sz="1600" b="1"/>
            </a:lvl4pPr>
            <a:lvl5pPr marL="1827077" indent="0">
              <a:buNone/>
              <a:defRPr sz="1600" b="1"/>
            </a:lvl5pPr>
            <a:lvl6pPr marL="2283870" indent="0">
              <a:buNone/>
              <a:defRPr sz="1600" b="1"/>
            </a:lvl6pPr>
            <a:lvl7pPr marL="2740614" indent="0">
              <a:buNone/>
              <a:defRPr sz="1600" b="1"/>
            </a:lvl7pPr>
            <a:lvl8pPr marL="3197360" indent="0">
              <a:buNone/>
              <a:defRPr sz="1600" b="1"/>
            </a:lvl8pPr>
            <a:lvl9pPr marL="3654107"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16A3F2A-EF0A-2540-9BEF-CF3119A22C58}"/>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892FDE-5FD1-214F-83D7-EED608EEAEA9}"/>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747" indent="0">
              <a:buNone/>
              <a:defRPr sz="2000" b="1"/>
            </a:lvl2pPr>
            <a:lvl3pPr marL="913538" indent="0">
              <a:buNone/>
              <a:defRPr sz="1900" b="1"/>
            </a:lvl3pPr>
            <a:lvl4pPr marL="1370308" indent="0">
              <a:buNone/>
              <a:defRPr sz="1600" b="1"/>
            </a:lvl4pPr>
            <a:lvl5pPr marL="1827077" indent="0">
              <a:buNone/>
              <a:defRPr sz="1600" b="1"/>
            </a:lvl5pPr>
            <a:lvl6pPr marL="2283870" indent="0">
              <a:buNone/>
              <a:defRPr sz="1600" b="1"/>
            </a:lvl6pPr>
            <a:lvl7pPr marL="2740614" indent="0">
              <a:buNone/>
              <a:defRPr sz="1600" b="1"/>
            </a:lvl7pPr>
            <a:lvl8pPr marL="3197360" indent="0">
              <a:buNone/>
              <a:defRPr sz="1600" b="1"/>
            </a:lvl8pPr>
            <a:lvl9pPr marL="3654107"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9181169-7431-8E41-8EEE-DF16FCA51506}"/>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C5FAC1-041E-6547-99C1-80177663F190}"/>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8" name="Footer Placeholder 7">
            <a:extLst>
              <a:ext uri="{FF2B5EF4-FFF2-40B4-BE49-F238E27FC236}">
                <a16:creationId xmlns:a16="http://schemas.microsoft.com/office/drawing/2014/main" id="{18F73ECD-D21B-0548-9EB5-3C6B9D81BFC1}"/>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a:extLst>
              <a:ext uri="{FF2B5EF4-FFF2-40B4-BE49-F238E27FC236}">
                <a16:creationId xmlns:a16="http://schemas.microsoft.com/office/drawing/2014/main" id="{C8B2C92D-62A9-A44E-BC6D-0620057342CB}"/>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628582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8A95D-619C-AF43-91CD-BAA58320F2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B7FEF3-E3D3-9445-8026-D2D41CA5C322}"/>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4" name="Footer Placeholder 3">
            <a:extLst>
              <a:ext uri="{FF2B5EF4-FFF2-40B4-BE49-F238E27FC236}">
                <a16:creationId xmlns:a16="http://schemas.microsoft.com/office/drawing/2014/main" id="{041E65B0-0FD4-8E40-B6A8-F0EEC29774F2}"/>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a:extLst>
              <a:ext uri="{FF2B5EF4-FFF2-40B4-BE49-F238E27FC236}">
                <a16:creationId xmlns:a16="http://schemas.microsoft.com/office/drawing/2014/main" id="{C00DA2AB-8092-EE42-9425-ADF66A2502CE}"/>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523891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BD6F3A-F069-054D-B6B7-B5E6658E14AE}"/>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3" name="Footer Placeholder 2">
            <a:extLst>
              <a:ext uri="{FF2B5EF4-FFF2-40B4-BE49-F238E27FC236}">
                <a16:creationId xmlns:a16="http://schemas.microsoft.com/office/drawing/2014/main" id="{1B722CC7-B42E-5E4B-9B61-4DAFD6180B7A}"/>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a:extLst>
              <a:ext uri="{FF2B5EF4-FFF2-40B4-BE49-F238E27FC236}">
                <a16:creationId xmlns:a16="http://schemas.microsoft.com/office/drawing/2014/main" id="{AB314B19-175F-9C4F-981A-7B67330C3388}"/>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178338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39FC9-CB1C-ED44-B083-212E9A448F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481D9C-B0B3-D54B-B237-F74F809AECD9}"/>
              </a:ext>
            </a:extLst>
          </p:cNvPr>
          <p:cNvSpPr>
            <a:spLocks noGrp="1"/>
          </p:cNvSpPr>
          <p:nvPr>
            <p:ph idx="1"/>
          </p:nvPr>
        </p:nvSpPr>
        <p:spPr>
          <a:xfrm>
            <a:off x="5183188" y="98748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5A653B-4E5C-5841-84B5-09C17059667C}"/>
              </a:ext>
            </a:extLst>
          </p:cNvPr>
          <p:cNvSpPr>
            <a:spLocks noGrp="1"/>
          </p:cNvSpPr>
          <p:nvPr>
            <p:ph type="body" sz="half" idx="2"/>
          </p:nvPr>
        </p:nvSpPr>
        <p:spPr>
          <a:xfrm>
            <a:off x="839788" y="2057403"/>
            <a:ext cx="3932237" cy="3811588"/>
          </a:xfrm>
        </p:spPr>
        <p:txBody>
          <a:bodyPr/>
          <a:lstStyle>
            <a:lvl1pPr marL="0" indent="0">
              <a:buNone/>
              <a:defRPr sz="1600"/>
            </a:lvl1pPr>
            <a:lvl2pPr marL="456747" indent="0">
              <a:buNone/>
              <a:defRPr sz="1500"/>
            </a:lvl2pPr>
            <a:lvl3pPr marL="913538" indent="0">
              <a:buNone/>
              <a:defRPr sz="1200"/>
            </a:lvl3pPr>
            <a:lvl4pPr marL="1370308" indent="0">
              <a:buNone/>
              <a:defRPr sz="1100"/>
            </a:lvl4pPr>
            <a:lvl5pPr marL="1827077" indent="0">
              <a:buNone/>
              <a:defRPr sz="1100"/>
            </a:lvl5pPr>
            <a:lvl6pPr marL="2283870" indent="0">
              <a:buNone/>
              <a:defRPr sz="1100"/>
            </a:lvl6pPr>
            <a:lvl7pPr marL="2740614" indent="0">
              <a:buNone/>
              <a:defRPr sz="1100"/>
            </a:lvl7pPr>
            <a:lvl8pPr marL="3197360" indent="0">
              <a:buNone/>
              <a:defRPr sz="1100"/>
            </a:lvl8pPr>
            <a:lvl9pPr marL="3654107"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id="{F768B0DD-116F-7D4C-89AA-8797438245AE}"/>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6" name="Footer Placeholder 5">
            <a:extLst>
              <a:ext uri="{FF2B5EF4-FFF2-40B4-BE49-F238E27FC236}">
                <a16:creationId xmlns:a16="http://schemas.microsoft.com/office/drawing/2014/main" id="{5E6D0006-FB08-2C4C-B66A-4787A1F3BF73}"/>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a:extLst>
              <a:ext uri="{FF2B5EF4-FFF2-40B4-BE49-F238E27FC236}">
                <a16:creationId xmlns:a16="http://schemas.microsoft.com/office/drawing/2014/main" id="{2D725647-A20E-D143-87FC-5BF15F55A6F8}"/>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625772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78CE5-B1A9-B446-8926-0BCE30A50A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77F6D0-31C5-2840-822D-996C4772A2C8}"/>
              </a:ext>
            </a:extLst>
          </p:cNvPr>
          <p:cNvSpPr>
            <a:spLocks noGrp="1"/>
          </p:cNvSpPr>
          <p:nvPr>
            <p:ph type="pic" idx="1"/>
          </p:nvPr>
        </p:nvSpPr>
        <p:spPr>
          <a:xfrm>
            <a:off x="5183188" y="987480"/>
            <a:ext cx="6172200" cy="4873625"/>
          </a:xfrm>
        </p:spPr>
        <p:txBody>
          <a:bodyPr/>
          <a:lstStyle>
            <a:lvl1pPr marL="0" indent="0">
              <a:buNone/>
              <a:defRPr sz="3200"/>
            </a:lvl1pPr>
            <a:lvl2pPr marL="456747" indent="0">
              <a:buNone/>
              <a:defRPr sz="2800"/>
            </a:lvl2pPr>
            <a:lvl3pPr marL="913538" indent="0">
              <a:buNone/>
              <a:defRPr sz="2400"/>
            </a:lvl3pPr>
            <a:lvl4pPr marL="1370308" indent="0">
              <a:buNone/>
              <a:defRPr sz="2000"/>
            </a:lvl4pPr>
            <a:lvl5pPr marL="1827077" indent="0">
              <a:buNone/>
              <a:defRPr sz="2000"/>
            </a:lvl5pPr>
            <a:lvl6pPr marL="2283870" indent="0">
              <a:buNone/>
              <a:defRPr sz="2000"/>
            </a:lvl6pPr>
            <a:lvl7pPr marL="2740614" indent="0">
              <a:buNone/>
              <a:defRPr sz="2000"/>
            </a:lvl7pPr>
            <a:lvl8pPr marL="3197360" indent="0">
              <a:buNone/>
              <a:defRPr sz="2000"/>
            </a:lvl8pPr>
            <a:lvl9pPr marL="3654107" indent="0">
              <a:buNone/>
              <a:defRPr sz="2000"/>
            </a:lvl9pPr>
          </a:lstStyle>
          <a:p>
            <a:endParaRPr lang="en-US"/>
          </a:p>
        </p:txBody>
      </p:sp>
      <p:sp>
        <p:nvSpPr>
          <p:cNvPr id="4" name="Text Placeholder 3">
            <a:extLst>
              <a:ext uri="{FF2B5EF4-FFF2-40B4-BE49-F238E27FC236}">
                <a16:creationId xmlns:a16="http://schemas.microsoft.com/office/drawing/2014/main" id="{9E40BF58-02D3-C941-A8EB-50877CD8A34D}"/>
              </a:ext>
            </a:extLst>
          </p:cNvPr>
          <p:cNvSpPr>
            <a:spLocks noGrp="1"/>
          </p:cNvSpPr>
          <p:nvPr>
            <p:ph type="body" sz="half" idx="2"/>
          </p:nvPr>
        </p:nvSpPr>
        <p:spPr>
          <a:xfrm>
            <a:off x="839788" y="2057403"/>
            <a:ext cx="3932237" cy="3811588"/>
          </a:xfrm>
        </p:spPr>
        <p:txBody>
          <a:bodyPr/>
          <a:lstStyle>
            <a:lvl1pPr marL="0" indent="0">
              <a:buNone/>
              <a:defRPr sz="1600"/>
            </a:lvl1pPr>
            <a:lvl2pPr marL="456747" indent="0">
              <a:buNone/>
              <a:defRPr sz="1500"/>
            </a:lvl2pPr>
            <a:lvl3pPr marL="913538" indent="0">
              <a:buNone/>
              <a:defRPr sz="1200"/>
            </a:lvl3pPr>
            <a:lvl4pPr marL="1370308" indent="0">
              <a:buNone/>
              <a:defRPr sz="1100"/>
            </a:lvl4pPr>
            <a:lvl5pPr marL="1827077" indent="0">
              <a:buNone/>
              <a:defRPr sz="1100"/>
            </a:lvl5pPr>
            <a:lvl6pPr marL="2283870" indent="0">
              <a:buNone/>
              <a:defRPr sz="1100"/>
            </a:lvl6pPr>
            <a:lvl7pPr marL="2740614" indent="0">
              <a:buNone/>
              <a:defRPr sz="1100"/>
            </a:lvl7pPr>
            <a:lvl8pPr marL="3197360" indent="0">
              <a:buNone/>
              <a:defRPr sz="1100"/>
            </a:lvl8pPr>
            <a:lvl9pPr marL="3654107"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id="{D89679FA-1CDE-2C46-A036-1946C9C4F766}"/>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6" name="Footer Placeholder 5">
            <a:extLst>
              <a:ext uri="{FF2B5EF4-FFF2-40B4-BE49-F238E27FC236}">
                <a16:creationId xmlns:a16="http://schemas.microsoft.com/office/drawing/2014/main" id="{6A88ABC8-5038-E249-88D8-AC042DB4D456}"/>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a:extLst>
              <a:ext uri="{FF2B5EF4-FFF2-40B4-BE49-F238E27FC236}">
                <a16:creationId xmlns:a16="http://schemas.microsoft.com/office/drawing/2014/main" id="{C5E27AD7-1DEB-8B4B-A01A-E11EB63D6ACE}"/>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659897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1545B-70F6-E649-87D7-CDE051ABA5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9EF430-3A6B-234A-909B-BBA600764D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FF5245-2EC2-3340-8168-289587A17EC7}"/>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DBAECB6E-AA03-AC4C-8478-455A1DD40BC3}"/>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814D116B-64BF-C449-BA2C-C10C680829DF}"/>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451806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03C5F1-2538-784C-8723-DA7DD2FFC63F}"/>
              </a:ext>
            </a:extLst>
          </p:cNvPr>
          <p:cNvSpPr>
            <a:spLocks noGrp="1"/>
          </p:cNvSpPr>
          <p:nvPr>
            <p:ph type="title" orient="vert"/>
          </p:nvPr>
        </p:nvSpPr>
        <p:spPr>
          <a:xfrm>
            <a:off x="8724902" y="365175"/>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CB25EB-02D1-F345-AB2B-1C2814873DE4}"/>
              </a:ext>
            </a:extLst>
          </p:cNvPr>
          <p:cNvSpPr>
            <a:spLocks noGrp="1"/>
          </p:cNvSpPr>
          <p:nvPr>
            <p:ph type="body" orient="vert" idx="1"/>
          </p:nvPr>
        </p:nvSpPr>
        <p:spPr>
          <a:xfrm>
            <a:off x="838203" y="365175"/>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F52F18-24FA-834E-8B51-6FA6D0FCFA3B}"/>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ABC2EA81-8A26-EF42-87E7-088A2328890C}"/>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AA591D71-CE71-D24F-B740-D77CD52449A4}"/>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75883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59A6B0-32A0-B142-B335-343E03014468}" type="datetimeFigureOut">
              <a:rPr lang="en-US" smtClean="0"/>
              <a:t>12/12/18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EB2BFB-62B9-4146-A6AC-41AB504881B7}" type="slidenum">
              <a:rPr lang="en-US" smtClean="0"/>
              <a:t>‹#›</a:t>
            </a:fld>
            <a:endParaRPr lang="en-US"/>
          </a:p>
        </p:txBody>
      </p:sp>
    </p:spTree>
    <p:extLst>
      <p:ext uri="{BB962C8B-B14F-4D97-AF65-F5344CB8AC3E}">
        <p14:creationId xmlns:p14="http://schemas.microsoft.com/office/powerpoint/2010/main" val="8036262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object 2"/>
          <p:cNvSpPr/>
          <p:nvPr userDrawn="1"/>
        </p:nvSpPr>
        <p:spPr>
          <a:xfrm>
            <a:off x="4630359" y="0"/>
            <a:ext cx="7564820" cy="6858000"/>
          </a:xfrm>
          <a:custGeom>
            <a:avLst/>
            <a:gdLst/>
            <a:ahLst/>
            <a:cxnLst/>
            <a:rect l="l" t="t" r="r" b="b"/>
            <a:pathLst>
              <a:path w="7562850" h="6858000">
                <a:moveTo>
                  <a:pt x="0" y="6858000"/>
                </a:moveTo>
                <a:lnTo>
                  <a:pt x="7562850" y="6858000"/>
                </a:lnTo>
                <a:lnTo>
                  <a:pt x="7562850" y="0"/>
                </a:lnTo>
                <a:lnTo>
                  <a:pt x="0" y="0"/>
                </a:lnTo>
                <a:lnTo>
                  <a:pt x="0" y="6858000"/>
                </a:lnTo>
                <a:close/>
              </a:path>
            </a:pathLst>
          </a:custGeom>
          <a:solidFill>
            <a:srgbClr val="27AAE1"/>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solidFill>
                <a:prstClr val="black"/>
              </a:solidFill>
              <a:latin typeface="Arial"/>
            </a:endParaRPr>
          </a:p>
        </p:txBody>
      </p:sp>
      <p:pic>
        <p:nvPicPr>
          <p:cNvPr id="8" name="Picture 7"/>
          <p:cNvPicPr>
            <a:picLocks noChangeAspect="1"/>
          </p:cNvPicPr>
          <p:nvPr userDrawn="1"/>
        </p:nvPicPr>
        <p:blipFill>
          <a:blip r:embed="rId2"/>
          <a:stretch>
            <a:fillRect/>
          </a:stretch>
        </p:blipFill>
        <p:spPr>
          <a:xfrm>
            <a:off x="92516" y="2743200"/>
            <a:ext cx="4319125" cy="13716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93012" y="280967"/>
            <a:ext cx="1505343" cy="364231"/>
          </a:xfrm>
          <a:prstGeom prst="rect">
            <a:avLst/>
          </a:prstGeom>
        </p:spPr>
      </p:pic>
      <p:pic>
        <p:nvPicPr>
          <p:cNvPr id="10" name="Picture 9"/>
          <p:cNvPicPr>
            <a:picLocks noChangeAspect="1"/>
          </p:cNvPicPr>
          <p:nvPr userDrawn="1"/>
        </p:nvPicPr>
        <p:blipFill>
          <a:blip r:embed="rId4">
            <a:alphaModFix amt="35000"/>
            <a:extLst>
              <a:ext uri="{28A0092B-C50C-407E-A947-70E740481C1C}">
                <a14:useLocalDpi xmlns:a14="http://schemas.microsoft.com/office/drawing/2010/main" val="0"/>
              </a:ext>
            </a:extLst>
          </a:blip>
          <a:stretch>
            <a:fillRect/>
          </a:stretch>
        </p:blipFill>
        <p:spPr>
          <a:xfrm>
            <a:off x="7772893" y="-304800"/>
            <a:ext cx="7689355" cy="7645400"/>
          </a:xfrm>
          <a:prstGeom prst="rect">
            <a:avLst/>
          </a:prstGeom>
        </p:spPr>
      </p:pic>
      <p:sp>
        <p:nvSpPr>
          <p:cNvPr id="2" name="Title 1"/>
          <p:cNvSpPr>
            <a:spLocks noGrp="1"/>
          </p:cNvSpPr>
          <p:nvPr>
            <p:ph type="ctrTitle"/>
          </p:nvPr>
        </p:nvSpPr>
        <p:spPr>
          <a:xfrm>
            <a:off x="5104999" y="2130485"/>
            <a:ext cx="6172604" cy="1470025"/>
          </a:xfrm>
        </p:spPr>
        <p:txBody>
          <a:bodyPr>
            <a:normAutofit/>
          </a:bodyPr>
          <a:lstStyle>
            <a:lvl1pPr algn="l">
              <a:defRPr sz="3600" b="1">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Subtitle 2"/>
          <p:cNvSpPr>
            <a:spLocks noGrp="1"/>
          </p:cNvSpPr>
          <p:nvPr>
            <p:ph type="subTitle" idx="1"/>
          </p:nvPr>
        </p:nvSpPr>
        <p:spPr>
          <a:xfrm>
            <a:off x="5104995" y="3651029"/>
            <a:ext cx="6172604" cy="1752600"/>
          </a:xfrm>
        </p:spPr>
        <p:txBody>
          <a:bodyPr>
            <a:normAutofit/>
          </a:bodyPr>
          <a:lstStyle>
            <a:lvl1pPr marL="0" indent="0" algn="l">
              <a:buNone/>
              <a:defRPr sz="2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6735" indent="0" algn="ctr">
              <a:buNone/>
              <a:defRPr>
                <a:solidFill>
                  <a:schemeClr val="tx1">
                    <a:tint val="75000"/>
                  </a:schemeClr>
                </a:solidFill>
              </a:defRPr>
            </a:lvl2pPr>
            <a:lvl3pPr marL="913524" indent="0" algn="ctr">
              <a:buNone/>
              <a:defRPr>
                <a:solidFill>
                  <a:schemeClr val="tx1">
                    <a:tint val="75000"/>
                  </a:schemeClr>
                </a:solidFill>
              </a:defRPr>
            </a:lvl3pPr>
            <a:lvl4pPr marL="1370286" indent="0" algn="ctr">
              <a:buNone/>
              <a:defRPr>
                <a:solidFill>
                  <a:schemeClr val="tx1">
                    <a:tint val="75000"/>
                  </a:schemeClr>
                </a:solidFill>
              </a:defRPr>
            </a:lvl4pPr>
            <a:lvl5pPr marL="1827049" indent="0" algn="ctr">
              <a:buNone/>
              <a:defRPr>
                <a:solidFill>
                  <a:schemeClr val="tx1">
                    <a:tint val="75000"/>
                  </a:schemeClr>
                </a:solidFill>
              </a:defRPr>
            </a:lvl5pPr>
            <a:lvl6pPr marL="2283838" indent="0" algn="ctr">
              <a:buNone/>
              <a:defRPr>
                <a:solidFill>
                  <a:schemeClr val="tx1">
                    <a:tint val="75000"/>
                  </a:schemeClr>
                </a:solidFill>
              </a:defRPr>
            </a:lvl6pPr>
            <a:lvl7pPr marL="2740573" indent="0" algn="ctr">
              <a:buNone/>
              <a:defRPr>
                <a:solidFill>
                  <a:schemeClr val="tx1">
                    <a:tint val="75000"/>
                  </a:schemeClr>
                </a:solidFill>
              </a:defRPr>
            </a:lvl7pPr>
            <a:lvl8pPr marL="3197307" indent="0" algn="ctr">
              <a:buNone/>
              <a:defRPr>
                <a:solidFill>
                  <a:schemeClr val="tx1">
                    <a:tint val="75000"/>
                  </a:schemeClr>
                </a:solidFill>
              </a:defRPr>
            </a:lvl8pPr>
            <a:lvl9pPr marL="3654043" indent="0" algn="ctr">
              <a:buNone/>
              <a:defRPr>
                <a:solidFill>
                  <a:schemeClr val="tx1">
                    <a:tint val="75000"/>
                  </a:schemeClr>
                </a:solidFill>
              </a:defRPr>
            </a:lvl9pPr>
          </a:lstStyle>
          <a:p>
            <a:r>
              <a:rPr lang="en-US" dirty="0"/>
              <a:t>Click to edit Master subtitle style</a:t>
            </a:r>
          </a:p>
        </p:txBody>
      </p:sp>
      <p:sp>
        <p:nvSpPr>
          <p:cNvPr id="12" name="Text Placeholder 11"/>
          <p:cNvSpPr>
            <a:spLocks noGrp="1"/>
          </p:cNvSpPr>
          <p:nvPr>
            <p:ph type="body" sz="quarter" idx="10"/>
          </p:nvPr>
        </p:nvSpPr>
        <p:spPr>
          <a:xfrm>
            <a:off x="5105143" y="5685893"/>
            <a:ext cx="6172220" cy="733425"/>
          </a:xfrm>
        </p:spPr>
        <p:txBody>
          <a:bodyPr>
            <a:noAutofit/>
          </a:bodyPr>
          <a:lstStyle>
            <a:lvl1pPr marL="0" indent="0">
              <a:buFont typeface="Arial"/>
              <a:buNone/>
              <a:defRPr sz="19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6735" indent="0">
              <a:buFont typeface="Arial"/>
              <a:buNone/>
              <a:defRPr sz="1900">
                <a:solidFill>
                  <a:schemeClr val="bg1"/>
                </a:solidFill>
                <a:latin typeface="Arial"/>
                <a:cs typeface="Arial"/>
              </a:defRPr>
            </a:lvl2pPr>
            <a:lvl3pPr marL="913524" indent="0">
              <a:buFont typeface="Arial"/>
              <a:buNone/>
              <a:defRPr sz="1900">
                <a:solidFill>
                  <a:schemeClr val="bg1"/>
                </a:solidFill>
                <a:latin typeface="Arial"/>
                <a:cs typeface="Arial"/>
              </a:defRPr>
            </a:lvl3pPr>
            <a:lvl4pPr marL="1370286" indent="0">
              <a:buFont typeface="Arial"/>
              <a:buNone/>
              <a:defRPr sz="1900">
                <a:solidFill>
                  <a:schemeClr val="bg1"/>
                </a:solidFill>
                <a:latin typeface="Arial"/>
                <a:cs typeface="Arial"/>
              </a:defRPr>
            </a:lvl4pPr>
            <a:lvl5pPr marL="1827049" indent="0">
              <a:buFont typeface="Arial"/>
              <a:buNone/>
              <a:defRPr sz="1900">
                <a:solidFill>
                  <a:schemeClr val="bg1"/>
                </a:solidFill>
                <a:latin typeface="Arial"/>
                <a:cs typeface="Arial"/>
              </a:defRPr>
            </a:lvl5pPr>
          </a:lstStyle>
          <a:p>
            <a:pPr lvl="0"/>
            <a:r>
              <a:rPr lang="en-US" dirty="0"/>
              <a:t>Click to edit Master text styles</a:t>
            </a:r>
          </a:p>
        </p:txBody>
      </p:sp>
    </p:spTree>
    <p:extLst>
      <p:ext uri="{BB962C8B-B14F-4D97-AF65-F5344CB8AC3E}">
        <p14:creationId xmlns:p14="http://schemas.microsoft.com/office/powerpoint/2010/main" val="271849002"/>
      </p:ext>
    </p:extLst>
  </p:cSld>
  <p:clrMapOvr>
    <a:masterClrMapping/>
  </p:clrMapOvr>
  <p:transition spd="slow">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AF6681-3ED8-7E46-B442-9C388B64CDA9}"/>
              </a:ext>
            </a:extLst>
          </p:cNvPr>
          <p:cNvSpPr/>
          <p:nvPr userDrawn="1"/>
        </p:nvSpPr>
        <p:spPr>
          <a:xfrm>
            <a:off x="0" y="58"/>
            <a:ext cx="12195176" cy="745959"/>
          </a:xfrm>
          <a:prstGeom prst="rect">
            <a:avLst/>
          </a:prstGeom>
          <a:solidFill>
            <a:srgbClr val="E7E6E6"/>
          </a:solidFill>
          <a:ln w="12700" cap="flat" cmpd="sng" algn="ctr">
            <a:noFill/>
            <a:prstDash val="solid"/>
            <a:miter lim="800000"/>
          </a:ln>
          <a:effectLst/>
        </p:spPr>
        <p:txBody>
          <a:bodyPr lIns="91364" tIns="45726" rIns="91364" bIns="45726" rtlCol="0" anchor="ctr"/>
          <a:lstStyle/>
          <a:p>
            <a:pPr algn="ctr" defTabSz="913524">
              <a:defRPr/>
            </a:pPr>
            <a:endParaRPr lang="en-US" sz="1900" kern="0">
              <a:solidFill>
                <a:prstClr val="white"/>
              </a:solidFill>
              <a:latin typeface="Calibri" panose="020F0502020204030204"/>
            </a:endParaRPr>
          </a:p>
        </p:txBody>
      </p:sp>
      <p:sp>
        <p:nvSpPr>
          <p:cNvPr id="2" name="Title 1"/>
          <p:cNvSpPr>
            <a:spLocks noGrp="1"/>
          </p:cNvSpPr>
          <p:nvPr>
            <p:ph type="title"/>
          </p:nvPr>
        </p:nvSpPr>
        <p:spPr>
          <a:xfrm>
            <a:off x="1646775" y="846139"/>
            <a:ext cx="9935628" cy="1143000"/>
          </a:xfrm>
        </p:spPr>
        <p:txBody>
          <a:bodyPr>
            <a:normAutofit/>
          </a:bodyPr>
          <a:lstStyle>
            <a:lvl1pPr algn="l">
              <a:defRPr sz="3100" b="1">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idx="1"/>
          </p:nvPr>
        </p:nvSpPr>
        <p:spPr>
          <a:xfrm>
            <a:off x="1646775" y="2171759"/>
            <a:ext cx="9935628" cy="4172623"/>
          </a:xfrm>
        </p:spPr>
        <p:txBody>
          <a:bodyPr>
            <a:normAutofit/>
          </a:bodyPr>
          <a:lstStyle>
            <a:lvl1pPr marL="234717" indent="-234717">
              <a:buClr>
                <a:schemeClr val="accent1"/>
              </a:buClr>
              <a:defRPr sz="23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9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2479209" y="6356352"/>
            <a:ext cx="9103249" cy="365125"/>
          </a:xfrm>
          <a:prstGeom prst="rect">
            <a:avLst/>
          </a:prstGeom>
        </p:spPr>
        <p:txBody>
          <a:bodyPr lIns="121802" tIns="60901" rIns="121802" bIns="60901"/>
          <a:lstStyle>
            <a:lvl1pPr algn="l">
              <a:defRPr sz="1100"/>
            </a:lvl1pPr>
          </a:lstStyle>
          <a:p>
            <a:pPr defTabSz="456735"/>
            <a:endParaRPr lang="en-US">
              <a:solidFill>
                <a:prstClr val="black"/>
              </a:solidFill>
              <a:latin typeface="Aria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7905" y="207949"/>
            <a:ext cx="1364603" cy="330177"/>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b="24382"/>
          <a:stretch/>
        </p:blipFill>
        <p:spPr>
          <a:xfrm>
            <a:off x="533539" y="141185"/>
            <a:ext cx="1945612" cy="463587"/>
          </a:xfrm>
          <a:prstGeom prst="rect">
            <a:avLst/>
          </a:prstGeom>
        </p:spPr>
      </p:pic>
      <p:sp>
        <p:nvSpPr>
          <p:cNvPr id="12" name="Slide Number Placeholder 5"/>
          <p:cNvSpPr txBox="1">
            <a:spLocks/>
          </p:cNvSpPr>
          <p:nvPr userDrawn="1"/>
        </p:nvSpPr>
        <p:spPr>
          <a:xfrm>
            <a:off x="521097" y="6368380"/>
            <a:ext cx="990859" cy="365125"/>
          </a:xfrm>
          <a:prstGeom prst="rect">
            <a:avLst/>
          </a:prstGeom>
        </p:spPr>
        <p:txBody>
          <a:bodyPr lIns="91364" tIns="45726" rIns="91364" bIns="45726"/>
          <a:lstStyle>
            <a:defPPr>
              <a:defRPr lang="en-US"/>
            </a:defPPr>
            <a:lvl1pPr marL="0" algn="l" defTabSz="457200" rtl="0" eaLnBrk="1" latinLnBrk="0" hangingPunct="1">
              <a:defRPr sz="1800" kern="1200" baseline="0">
                <a:solidFill>
                  <a:schemeClr val="tx1"/>
                </a:solidFill>
                <a:latin typeface="Open Sans"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5188A2-9321-6042-A206-4A6E154C04BE}" type="slidenum">
              <a:rPr lang="en-US" sz="1200" smtClean="0">
                <a:solidFill>
                  <a:prstClr val="black"/>
                </a:solidFill>
              </a:rPr>
              <a:pPr/>
              <a:t>‹#›</a:t>
            </a:fld>
            <a:endParaRPr lang="en-US" sz="1200" dirty="0">
              <a:solidFill>
                <a:prstClr val="black"/>
              </a:solidFill>
            </a:endParaRPr>
          </a:p>
        </p:txBody>
      </p:sp>
    </p:spTree>
    <p:extLst>
      <p:ext uri="{BB962C8B-B14F-4D97-AF65-F5344CB8AC3E}">
        <p14:creationId xmlns:p14="http://schemas.microsoft.com/office/powerpoint/2010/main" val="2583628049"/>
      </p:ext>
    </p:extLst>
  </p:cSld>
  <p:clrMapOvr>
    <a:masterClrMapping/>
  </p:clrMapOvr>
  <p:transition spd="slow">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AF6681-3ED8-7E46-B442-9C388B64CDA9}"/>
              </a:ext>
            </a:extLst>
          </p:cNvPr>
          <p:cNvSpPr/>
          <p:nvPr userDrawn="1"/>
        </p:nvSpPr>
        <p:spPr>
          <a:xfrm>
            <a:off x="0" y="58"/>
            <a:ext cx="12195176" cy="745959"/>
          </a:xfrm>
          <a:prstGeom prst="rect">
            <a:avLst/>
          </a:prstGeom>
          <a:solidFill>
            <a:srgbClr val="E7E6E6"/>
          </a:solidFill>
          <a:ln w="12700" cap="flat" cmpd="sng" algn="ctr">
            <a:noFill/>
            <a:prstDash val="solid"/>
            <a:miter lim="800000"/>
          </a:ln>
          <a:effectLst/>
        </p:spPr>
        <p:txBody>
          <a:bodyPr lIns="91364" tIns="45726" rIns="91364" bIns="45726" rtlCol="0" anchor="ctr"/>
          <a:lstStyle/>
          <a:p>
            <a:pPr algn="ctr" defTabSz="913524">
              <a:defRPr/>
            </a:pPr>
            <a:endParaRPr lang="en-US" sz="1900" kern="0">
              <a:solidFill>
                <a:prstClr val="white"/>
              </a:solidFill>
              <a:latin typeface="Calibri" panose="020F0502020204030204"/>
            </a:endParaRPr>
          </a:p>
        </p:txBody>
      </p:sp>
      <p:sp>
        <p:nvSpPr>
          <p:cNvPr id="2" name="Title 1"/>
          <p:cNvSpPr>
            <a:spLocks noGrp="1"/>
          </p:cNvSpPr>
          <p:nvPr>
            <p:ph type="title"/>
          </p:nvPr>
        </p:nvSpPr>
        <p:spPr>
          <a:xfrm>
            <a:off x="1646775" y="846139"/>
            <a:ext cx="9935628" cy="1143000"/>
          </a:xfrm>
        </p:spPr>
        <p:txBody>
          <a:bodyPr>
            <a:normAutofit/>
          </a:bodyPr>
          <a:lstStyle>
            <a:lvl1pPr algn="l">
              <a:defRPr sz="3100" b="1">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5" name="Footer Placeholder 4"/>
          <p:cNvSpPr>
            <a:spLocks noGrp="1"/>
          </p:cNvSpPr>
          <p:nvPr>
            <p:ph type="ftr" sz="quarter" idx="11"/>
          </p:nvPr>
        </p:nvSpPr>
        <p:spPr>
          <a:xfrm>
            <a:off x="2479209" y="6356352"/>
            <a:ext cx="9103249" cy="365125"/>
          </a:xfrm>
          <a:prstGeom prst="rect">
            <a:avLst/>
          </a:prstGeom>
        </p:spPr>
        <p:txBody>
          <a:bodyPr lIns="121802" tIns="60901" rIns="121802" bIns="60901"/>
          <a:lstStyle>
            <a:lvl1pPr algn="l">
              <a:defRPr sz="1100"/>
            </a:lvl1pPr>
          </a:lstStyle>
          <a:p>
            <a:pPr defTabSz="456735"/>
            <a:endParaRPr lang="en-US">
              <a:solidFill>
                <a:prstClr val="black"/>
              </a:solidFill>
              <a:latin typeface="Aria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7905" y="207949"/>
            <a:ext cx="1364603" cy="330177"/>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b="24382"/>
          <a:stretch/>
        </p:blipFill>
        <p:spPr>
          <a:xfrm>
            <a:off x="533539" y="141185"/>
            <a:ext cx="1945612" cy="463587"/>
          </a:xfrm>
          <a:prstGeom prst="rect">
            <a:avLst/>
          </a:prstGeom>
        </p:spPr>
      </p:pic>
      <p:sp>
        <p:nvSpPr>
          <p:cNvPr id="12" name="Slide Number Placeholder 5"/>
          <p:cNvSpPr txBox="1">
            <a:spLocks/>
          </p:cNvSpPr>
          <p:nvPr userDrawn="1"/>
        </p:nvSpPr>
        <p:spPr>
          <a:xfrm>
            <a:off x="521097" y="6368380"/>
            <a:ext cx="990859" cy="365125"/>
          </a:xfrm>
          <a:prstGeom prst="rect">
            <a:avLst/>
          </a:prstGeom>
        </p:spPr>
        <p:txBody>
          <a:bodyPr lIns="91364" tIns="45726" rIns="91364" bIns="45726"/>
          <a:lstStyle>
            <a:defPPr>
              <a:defRPr lang="en-US"/>
            </a:defPPr>
            <a:lvl1pPr marL="0" algn="l" defTabSz="457200" rtl="0" eaLnBrk="1" latinLnBrk="0" hangingPunct="1">
              <a:defRPr sz="1800" kern="1200" baseline="0">
                <a:solidFill>
                  <a:schemeClr val="tx1"/>
                </a:solidFill>
                <a:latin typeface="Open Sans"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5188A2-9321-6042-A206-4A6E154C04BE}" type="slidenum">
              <a:rPr lang="en-US" sz="1200" smtClean="0">
                <a:solidFill>
                  <a:prstClr val="black"/>
                </a:solidFill>
              </a:rPr>
              <a:pPr/>
              <a:t>‹#›</a:t>
            </a:fld>
            <a:endParaRPr lang="en-US" sz="1200" dirty="0">
              <a:solidFill>
                <a:prstClr val="black"/>
              </a:solidFill>
            </a:endParaRPr>
          </a:p>
        </p:txBody>
      </p:sp>
      <p:sp>
        <p:nvSpPr>
          <p:cNvPr id="6" name="Table Placeholder 5">
            <a:extLst>
              <a:ext uri="{FF2B5EF4-FFF2-40B4-BE49-F238E27FC236}">
                <a16:creationId xmlns:a16="http://schemas.microsoft.com/office/drawing/2014/main" id="{38033E81-DB31-4433-83EF-D14DF960F3B3}"/>
              </a:ext>
            </a:extLst>
          </p:cNvPr>
          <p:cNvSpPr>
            <a:spLocks noGrp="1"/>
          </p:cNvSpPr>
          <p:nvPr>
            <p:ph type="tbl" sz="quarter" idx="12"/>
          </p:nvPr>
        </p:nvSpPr>
        <p:spPr>
          <a:xfrm>
            <a:off x="1646795" y="2170176"/>
            <a:ext cx="9935633" cy="4169664"/>
          </a:xfrm>
          <a:ln>
            <a:solidFill>
              <a:schemeClr val="bg1">
                <a:lumMod val="65000"/>
              </a:schemeClr>
            </a:solidFill>
          </a:ln>
        </p:spPr>
        <p:txBody>
          <a:bodyPr>
            <a:normAutofit/>
          </a:bodyPr>
          <a:lstStyle>
            <a:lvl1pPr marL="0" indent="0">
              <a:buNone/>
              <a:defRPr lang="en-US" sz="27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306871444"/>
      </p:ext>
    </p:extLst>
  </p:cSld>
  <p:clrMapOvr>
    <a:masterClrMapping/>
  </p:clrMapOvr>
  <p:transition spd="slow">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2_Column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AF6681-3ED8-7E46-B442-9C388B64CDA9}"/>
              </a:ext>
            </a:extLst>
          </p:cNvPr>
          <p:cNvSpPr/>
          <p:nvPr userDrawn="1"/>
        </p:nvSpPr>
        <p:spPr>
          <a:xfrm>
            <a:off x="0" y="58"/>
            <a:ext cx="12195176" cy="745959"/>
          </a:xfrm>
          <a:prstGeom prst="rect">
            <a:avLst/>
          </a:prstGeom>
          <a:solidFill>
            <a:srgbClr val="E7E6E6"/>
          </a:solidFill>
          <a:ln w="12700" cap="flat" cmpd="sng" algn="ctr">
            <a:noFill/>
            <a:prstDash val="solid"/>
            <a:miter lim="800000"/>
          </a:ln>
          <a:effectLst/>
        </p:spPr>
        <p:txBody>
          <a:bodyPr lIns="91364" tIns="45726" rIns="91364" bIns="45726" rtlCol="0" anchor="ctr"/>
          <a:lstStyle/>
          <a:p>
            <a:pPr algn="ctr" defTabSz="913524">
              <a:defRPr/>
            </a:pPr>
            <a:endParaRPr lang="en-US" sz="1900" kern="0">
              <a:solidFill>
                <a:prstClr val="white"/>
              </a:solidFill>
              <a:latin typeface="Calibri" panose="020F0502020204030204"/>
            </a:endParaRPr>
          </a:p>
        </p:txBody>
      </p:sp>
      <p:sp>
        <p:nvSpPr>
          <p:cNvPr id="2" name="Title 1"/>
          <p:cNvSpPr>
            <a:spLocks noGrp="1"/>
          </p:cNvSpPr>
          <p:nvPr>
            <p:ph type="title"/>
          </p:nvPr>
        </p:nvSpPr>
        <p:spPr>
          <a:xfrm>
            <a:off x="1646775" y="846139"/>
            <a:ext cx="9935628" cy="1143000"/>
          </a:xfrm>
        </p:spPr>
        <p:txBody>
          <a:bodyPr>
            <a:normAutofit/>
          </a:bodyPr>
          <a:lstStyle>
            <a:lvl1pPr algn="l">
              <a:defRPr sz="3100" b="1">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idx="1"/>
          </p:nvPr>
        </p:nvSpPr>
        <p:spPr>
          <a:xfrm>
            <a:off x="1646784" y="2171756"/>
            <a:ext cx="4603255" cy="4043463"/>
          </a:xfrm>
        </p:spPr>
        <p:txBody>
          <a:bodyPr>
            <a:normAutofit/>
          </a:bodyPr>
          <a:lstStyle>
            <a:lvl1pPr marL="234717" indent="-234717">
              <a:buClr>
                <a:schemeClr val="accent1"/>
              </a:buClr>
              <a:defRPr sz="23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9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2479209" y="6356352"/>
            <a:ext cx="9103249" cy="365125"/>
          </a:xfrm>
          <a:prstGeom prst="rect">
            <a:avLst/>
          </a:prstGeom>
        </p:spPr>
        <p:txBody>
          <a:bodyPr lIns="121802" tIns="60901" rIns="121802" bIns="60901"/>
          <a:lstStyle>
            <a:lvl1pPr algn="l">
              <a:defRPr sz="1100"/>
            </a:lvl1pPr>
          </a:lstStyle>
          <a:p>
            <a:pPr defTabSz="456735"/>
            <a:endParaRPr lang="en-US">
              <a:solidFill>
                <a:prstClr val="black"/>
              </a:solidFill>
              <a:latin typeface="Aria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7905" y="207949"/>
            <a:ext cx="1364603" cy="330177"/>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b="24382"/>
          <a:stretch/>
        </p:blipFill>
        <p:spPr>
          <a:xfrm>
            <a:off x="533539" y="141185"/>
            <a:ext cx="1945612" cy="463587"/>
          </a:xfrm>
          <a:prstGeom prst="rect">
            <a:avLst/>
          </a:prstGeom>
        </p:spPr>
      </p:pic>
      <p:sp>
        <p:nvSpPr>
          <p:cNvPr id="10" name="Content Placeholder 2"/>
          <p:cNvSpPr>
            <a:spLocks noGrp="1"/>
          </p:cNvSpPr>
          <p:nvPr>
            <p:ph idx="13"/>
          </p:nvPr>
        </p:nvSpPr>
        <p:spPr>
          <a:xfrm>
            <a:off x="6815926" y="2171756"/>
            <a:ext cx="4603255" cy="4043463"/>
          </a:xfrm>
        </p:spPr>
        <p:txBody>
          <a:bodyPr>
            <a:normAutofit/>
          </a:bodyPr>
          <a:lstStyle>
            <a:lvl1pPr marL="234717" indent="-234717">
              <a:buClr>
                <a:schemeClr val="accent1"/>
              </a:buClr>
              <a:defRPr sz="23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9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txBox="1">
            <a:spLocks/>
          </p:cNvSpPr>
          <p:nvPr userDrawn="1"/>
        </p:nvSpPr>
        <p:spPr>
          <a:xfrm>
            <a:off x="521097" y="6368380"/>
            <a:ext cx="990859" cy="365125"/>
          </a:xfrm>
          <a:prstGeom prst="rect">
            <a:avLst/>
          </a:prstGeom>
        </p:spPr>
        <p:txBody>
          <a:bodyPr lIns="91364" tIns="45726" rIns="91364" bIns="45726"/>
          <a:lstStyle>
            <a:defPPr>
              <a:defRPr lang="en-US"/>
            </a:defPPr>
            <a:lvl1pPr marL="0" algn="l" defTabSz="457200" rtl="0" eaLnBrk="1" latinLnBrk="0" hangingPunct="1">
              <a:defRPr sz="1800" kern="1200" baseline="0">
                <a:solidFill>
                  <a:schemeClr val="tx1"/>
                </a:solidFill>
                <a:latin typeface="Open Sans"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5188A2-9321-6042-A206-4A6E154C04BE}" type="slidenum">
              <a:rPr lang="en-US" sz="1200" smtClean="0">
                <a:solidFill>
                  <a:prstClr val="black"/>
                </a:solidFill>
              </a:rPr>
              <a:pPr/>
              <a:t>‹#›</a:t>
            </a:fld>
            <a:endParaRPr lang="en-US" sz="1200" dirty="0">
              <a:solidFill>
                <a:prstClr val="black"/>
              </a:solidFill>
            </a:endParaRPr>
          </a:p>
        </p:txBody>
      </p:sp>
    </p:spTree>
    <p:extLst>
      <p:ext uri="{BB962C8B-B14F-4D97-AF65-F5344CB8AC3E}">
        <p14:creationId xmlns:p14="http://schemas.microsoft.com/office/powerpoint/2010/main" val="1834674779"/>
      </p:ext>
    </p:extLst>
  </p:cSld>
  <p:clrMapOvr>
    <a:masterClrMapping/>
  </p:clrMapOvr>
  <p:transition spd="slow">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le 1"/>
          <p:cNvSpPr>
            <a:spLocks noGrp="1"/>
          </p:cNvSpPr>
          <p:nvPr>
            <p:ph type="title"/>
          </p:nvPr>
        </p:nvSpPr>
        <p:spPr>
          <a:xfrm>
            <a:off x="1646775" y="846139"/>
            <a:ext cx="9935628" cy="1143000"/>
          </a:xfrm>
        </p:spPr>
        <p:txBody>
          <a:bodyPr>
            <a:normAutofit/>
          </a:bodyPr>
          <a:lstStyle>
            <a:lvl1pPr algn="l">
              <a:defRPr sz="3100" b="1">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5" name="Footer Placeholder 4"/>
          <p:cNvSpPr>
            <a:spLocks noGrp="1"/>
          </p:cNvSpPr>
          <p:nvPr>
            <p:ph type="ftr" sz="quarter" idx="11"/>
          </p:nvPr>
        </p:nvSpPr>
        <p:spPr>
          <a:xfrm>
            <a:off x="2479209" y="6356352"/>
            <a:ext cx="9103249" cy="365125"/>
          </a:xfrm>
          <a:prstGeom prst="rect">
            <a:avLst/>
          </a:prstGeom>
        </p:spPr>
        <p:txBody>
          <a:bodyPr lIns="121802" tIns="60901" rIns="121802" bIns="60901"/>
          <a:lstStyle>
            <a:lvl1pPr algn="l">
              <a:defRPr sz="1100"/>
            </a:lvl1pPr>
          </a:lstStyle>
          <a:p>
            <a:pPr defTabSz="456735"/>
            <a:endParaRPr lang="en-US">
              <a:solidFill>
                <a:prstClr val="black"/>
              </a:solidFill>
              <a:latin typeface="Arial"/>
            </a:endParaRPr>
          </a:p>
        </p:txBody>
      </p:sp>
      <p:sp>
        <p:nvSpPr>
          <p:cNvPr id="7" name="Rectangle 6"/>
          <p:cNvSpPr/>
          <p:nvPr userDrawn="1"/>
        </p:nvSpPr>
        <p:spPr>
          <a:xfrm>
            <a:off x="0" y="58"/>
            <a:ext cx="12195176" cy="745959"/>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726" rIns="91364" bIns="45726" rtlCol="0" anchor="ctr"/>
          <a:lstStyle/>
          <a:p>
            <a:pPr algn="ctr" defTabSz="456735"/>
            <a:endParaRPr lang="en-US" sz="1900">
              <a:solidFill>
                <a:prstClr val="white"/>
              </a:solidFill>
              <a:latin typeface="Aria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7905" y="207949"/>
            <a:ext cx="1364603" cy="330177"/>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b="24382"/>
          <a:stretch/>
        </p:blipFill>
        <p:spPr>
          <a:xfrm>
            <a:off x="533539" y="141185"/>
            <a:ext cx="1945612" cy="463587"/>
          </a:xfrm>
          <a:prstGeom prst="rect">
            <a:avLst/>
          </a:prstGeom>
        </p:spPr>
      </p:pic>
      <p:sp>
        <p:nvSpPr>
          <p:cNvPr id="10" name="Slide Number Placeholder 5"/>
          <p:cNvSpPr txBox="1">
            <a:spLocks/>
          </p:cNvSpPr>
          <p:nvPr userDrawn="1"/>
        </p:nvSpPr>
        <p:spPr>
          <a:xfrm>
            <a:off x="521097" y="6368380"/>
            <a:ext cx="990859" cy="365125"/>
          </a:xfrm>
          <a:prstGeom prst="rect">
            <a:avLst/>
          </a:prstGeom>
        </p:spPr>
        <p:txBody>
          <a:bodyPr lIns="91364" tIns="45726" rIns="91364" bIns="45726"/>
          <a:lstStyle>
            <a:defPPr>
              <a:defRPr lang="en-US"/>
            </a:defPPr>
            <a:lvl1pPr marL="0" algn="l" defTabSz="457200" rtl="0" eaLnBrk="1" latinLnBrk="0" hangingPunct="1">
              <a:defRPr sz="1800" kern="1200" baseline="0">
                <a:solidFill>
                  <a:schemeClr val="tx1"/>
                </a:solidFill>
                <a:latin typeface="Open Sans"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5188A2-9321-6042-A206-4A6E154C04BE}" type="slidenum">
              <a:rPr lang="en-US" sz="1200" smtClean="0">
                <a:solidFill>
                  <a:prstClr val="black"/>
                </a:solidFill>
              </a:rPr>
              <a:pPr/>
              <a:t>‹#›</a:t>
            </a:fld>
            <a:endParaRPr lang="en-US" sz="1200" dirty="0">
              <a:solidFill>
                <a:prstClr val="black"/>
              </a:solidFill>
            </a:endParaRPr>
          </a:p>
        </p:txBody>
      </p:sp>
    </p:spTree>
    <p:extLst>
      <p:ext uri="{BB962C8B-B14F-4D97-AF65-F5344CB8AC3E}">
        <p14:creationId xmlns:p14="http://schemas.microsoft.com/office/powerpoint/2010/main" val="745316748"/>
      </p:ext>
    </p:extLst>
  </p:cSld>
  <p:clrMapOvr>
    <a:masterClrMapping/>
  </p:clrMapOvr>
  <p:transition spd="slow">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_InBorder_Only">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479209" y="6356352"/>
            <a:ext cx="9103249" cy="365125"/>
          </a:xfrm>
          <a:prstGeom prst="rect">
            <a:avLst/>
          </a:prstGeom>
        </p:spPr>
        <p:txBody>
          <a:bodyPr lIns="121802" tIns="60901" rIns="121802" bIns="60901"/>
          <a:lstStyle>
            <a:lvl1pPr algn="l">
              <a:defRPr sz="1100"/>
            </a:lvl1pPr>
          </a:lstStyle>
          <a:p>
            <a:pPr defTabSz="456735"/>
            <a:endParaRPr lang="en-US">
              <a:solidFill>
                <a:prstClr val="black"/>
              </a:solidFill>
              <a:latin typeface="Arial"/>
            </a:endParaRPr>
          </a:p>
        </p:txBody>
      </p:sp>
      <p:sp>
        <p:nvSpPr>
          <p:cNvPr id="7" name="Rectangle 6"/>
          <p:cNvSpPr/>
          <p:nvPr userDrawn="1"/>
        </p:nvSpPr>
        <p:spPr>
          <a:xfrm>
            <a:off x="0" y="58"/>
            <a:ext cx="12195176" cy="745959"/>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726" rIns="91364" bIns="45726" rtlCol="0" anchor="ctr"/>
          <a:lstStyle/>
          <a:p>
            <a:pPr algn="ctr" defTabSz="456735"/>
            <a:endParaRPr lang="en-US" sz="1900">
              <a:solidFill>
                <a:prstClr val="white"/>
              </a:solidFill>
              <a:latin typeface="Aria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7905" y="207949"/>
            <a:ext cx="1364603" cy="330177"/>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b="24382"/>
          <a:stretch/>
        </p:blipFill>
        <p:spPr>
          <a:xfrm>
            <a:off x="533539" y="141185"/>
            <a:ext cx="1945612" cy="463587"/>
          </a:xfrm>
          <a:prstGeom prst="rect">
            <a:avLst/>
          </a:prstGeom>
        </p:spPr>
      </p:pic>
      <p:sp>
        <p:nvSpPr>
          <p:cNvPr id="10" name="Slide Number Placeholder 5"/>
          <p:cNvSpPr txBox="1">
            <a:spLocks/>
          </p:cNvSpPr>
          <p:nvPr userDrawn="1"/>
        </p:nvSpPr>
        <p:spPr>
          <a:xfrm>
            <a:off x="521097" y="6368380"/>
            <a:ext cx="990859" cy="365125"/>
          </a:xfrm>
          <a:prstGeom prst="rect">
            <a:avLst/>
          </a:prstGeom>
        </p:spPr>
        <p:txBody>
          <a:bodyPr lIns="91364" tIns="45726" rIns="91364" bIns="45726"/>
          <a:lstStyle>
            <a:defPPr>
              <a:defRPr lang="en-US"/>
            </a:defPPr>
            <a:lvl1pPr marL="0" algn="l" defTabSz="457200" rtl="0" eaLnBrk="1" latinLnBrk="0" hangingPunct="1">
              <a:defRPr sz="1800" kern="1200" baseline="0">
                <a:solidFill>
                  <a:schemeClr val="tx1"/>
                </a:solidFill>
                <a:latin typeface="Open Sans"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5188A2-9321-6042-A206-4A6E154C04BE}" type="slidenum">
              <a:rPr lang="en-US" sz="1200" smtClean="0">
                <a:solidFill>
                  <a:prstClr val="black"/>
                </a:solidFill>
              </a:rPr>
              <a:pPr/>
              <a:t>‹#›</a:t>
            </a:fld>
            <a:endParaRPr lang="en-US" sz="1200" dirty="0">
              <a:solidFill>
                <a:prstClr val="black"/>
              </a:solidFill>
            </a:endParaRPr>
          </a:p>
        </p:txBody>
      </p:sp>
      <p:sp>
        <p:nvSpPr>
          <p:cNvPr id="12" name="Text Placeholder 11">
            <a:extLst>
              <a:ext uri="{FF2B5EF4-FFF2-40B4-BE49-F238E27FC236}">
                <a16:creationId xmlns:a16="http://schemas.microsoft.com/office/drawing/2014/main" id="{89BCBFD8-9046-4FF0-866A-4F4B03F74FFD}"/>
              </a:ext>
            </a:extLst>
          </p:cNvPr>
          <p:cNvSpPr>
            <a:spLocks noGrp="1"/>
          </p:cNvSpPr>
          <p:nvPr>
            <p:ph type="body" sz="quarter" idx="13" hasCustomPrompt="1"/>
          </p:nvPr>
        </p:nvSpPr>
        <p:spPr>
          <a:xfrm>
            <a:off x="2365248" y="134112"/>
            <a:ext cx="8229600" cy="512064"/>
          </a:xfrm>
        </p:spPr>
        <p:txBody>
          <a:bodyPr>
            <a:normAutofit/>
          </a:bodyPr>
          <a:lstStyle>
            <a:lvl1pPr marL="0" indent="0">
              <a:buNone/>
              <a:defRPr lang="en-US" sz="27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title style</a:t>
            </a:r>
          </a:p>
        </p:txBody>
      </p:sp>
    </p:spTree>
    <p:extLst>
      <p:ext uri="{BB962C8B-B14F-4D97-AF65-F5344CB8AC3E}">
        <p14:creationId xmlns:p14="http://schemas.microsoft.com/office/powerpoint/2010/main" val="1718661959"/>
      </p:ext>
    </p:extLst>
  </p:cSld>
  <p:clrMapOvr>
    <a:masterClrMapping/>
  </p:clrMapOvr>
  <p:transition spd="slow">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_InBorder_Sub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479209" y="6356352"/>
            <a:ext cx="9103249" cy="365125"/>
          </a:xfrm>
          <a:prstGeom prst="rect">
            <a:avLst/>
          </a:prstGeom>
        </p:spPr>
        <p:txBody>
          <a:bodyPr lIns="121802" tIns="60901" rIns="121802" bIns="60901"/>
          <a:lstStyle>
            <a:lvl1pPr algn="l">
              <a:defRPr sz="1100"/>
            </a:lvl1pPr>
          </a:lstStyle>
          <a:p>
            <a:pPr defTabSz="456735"/>
            <a:endParaRPr lang="en-US">
              <a:solidFill>
                <a:prstClr val="black"/>
              </a:solidFill>
              <a:latin typeface="Arial"/>
            </a:endParaRPr>
          </a:p>
        </p:txBody>
      </p:sp>
      <p:sp>
        <p:nvSpPr>
          <p:cNvPr id="7" name="Rectangle 6"/>
          <p:cNvSpPr/>
          <p:nvPr userDrawn="1"/>
        </p:nvSpPr>
        <p:spPr>
          <a:xfrm>
            <a:off x="0" y="58"/>
            <a:ext cx="12195176" cy="745959"/>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726" rIns="91364" bIns="45726" rtlCol="0" anchor="ctr"/>
          <a:lstStyle/>
          <a:p>
            <a:pPr algn="ctr" defTabSz="456735"/>
            <a:endParaRPr lang="en-US" sz="1900">
              <a:solidFill>
                <a:prstClr val="white"/>
              </a:solidFill>
              <a:latin typeface="Aria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7905" y="207949"/>
            <a:ext cx="1364603" cy="330177"/>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b="24382"/>
          <a:stretch/>
        </p:blipFill>
        <p:spPr>
          <a:xfrm>
            <a:off x="533539" y="141185"/>
            <a:ext cx="1945612" cy="463587"/>
          </a:xfrm>
          <a:prstGeom prst="rect">
            <a:avLst/>
          </a:prstGeom>
        </p:spPr>
      </p:pic>
      <p:sp>
        <p:nvSpPr>
          <p:cNvPr id="10" name="Slide Number Placeholder 5"/>
          <p:cNvSpPr txBox="1">
            <a:spLocks/>
          </p:cNvSpPr>
          <p:nvPr userDrawn="1"/>
        </p:nvSpPr>
        <p:spPr>
          <a:xfrm>
            <a:off x="521097" y="6368380"/>
            <a:ext cx="990859" cy="365125"/>
          </a:xfrm>
          <a:prstGeom prst="rect">
            <a:avLst/>
          </a:prstGeom>
        </p:spPr>
        <p:txBody>
          <a:bodyPr lIns="91364" tIns="45726" rIns="91364" bIns="45726"/>
          <a:lstStyle>
            <a:defPPr>
              <a:defRPr lang="en-US"/>
            </a:defPPr>
            <a:lvl1pPr marL="0" algn="l" defTabSz="457200" rtl="0" eaLnBrk="1" latinLnBrk="0" hangingPunct="1">
              <a:defRPr sz="1800" kern="1200" baseline="0">
                <a:solidFill>
                  <a:schemeClr val="tx1"/>
                </a:solidFill>
                <a:latin typeface="Open Sans"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5188A2-9321-6042-A206-4A6E154C04BE}" type="slidenum">
              <a:rPr lang="en-US" sz="1200" smtClean="0">
                <a:solidFill>
                  <a:prstClr val="black"/>
                </a:solidFill>
              </a:rPr>
              <a:pPr/>
              <a:t>‹#›</a:t>
            </a:fld>
            <a:endParaRPr lang="en-US" sz="1200" dirty="0">
              <a:solidFill>
                <a:prstClr val="black"/>
              </a:solidFill>
            </a:endParaRPr>
          </a:p>
        </p:txBody>
      </p:sp>
      <p:sp>
        <p:nvSpPr>
          <p:cNvPr id="2" name="Title 1"/>
          <p:cNvSpPr>
            <a:spLocks noGrp="1"/>
          </p:cNvSpPr>
          <p:nvPr>
            <p:ph type="title"/>
          </p:nvPr>
        </p:nvSpPr>
        <p:spPr>
          <a:xfrm>
            <a:off x="2369408" y="135539"/>
            <a:ext cx="8228553" cy="512399"/>
          </a:xfrm>
        </p:spPr>
        <p:txBody>
          <a:bodyPr>
            <a:normAutofit/>
          </a:bodyPr>
          <a:lstStyle>
            <a:lvl1pPr algn="l">
              <a:defRPr sz="2700" b="1">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BEEC7161-D23B-4D4A-8AF7-167F7496497C}"/>
              </a:ext>
            </a:extLst>
          </p:cNvPr>
          <p:cNvSpPr>
            <a:spLocks noGrp="1"/>
          </p:cNvSpPr>
          <p:nvPr>
            <p:ph type="body" sz="quarter" idx="12"/>
          </p:nvPr>
        </p:nvSpPr>
        <p:spPr>
          <a:xfrm>
            <a:off x="243840" y="877824"/>
            <a:ext cx="11286069" cy="512064"/>
          </a:xfrm>
        </p:spPr>
        <p:txBody>
          <a:bodyPr anchor="ctr">
            <a:normAutofit/>
          </a:bodyPr>
          <a:lstStyle>
            <a:lvl1pPr marL="0" indent="0">
              <a:buNone/>
              <a:defRPr lang="en-US" sz="2100" b="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6735" indent="0">
              <a:buNone/>
              <a:defRPr/>
            </a:lvl2pPr>
          </a:lstStyle>
          <a:p>
            <a:pPr lvl="0"/>
            <a:r>
              <a:rPr lang="en-US" dirty="0"/>
              <a:t>Edit Master text styles</a:t>
            </a:r>
          </a:p>
        </p:txBody>
      </p:sp>
    </p:spTree>
    <p:extLst>
      <p:ext uri="{BB962C8B-B14F-4D97-AF65-F5344CB8AC3E}">
        <p14:creationId xmlns:p14="http://schemas.microsoft.com/office/powerpoint/2010/main" val="1681153380"/>
      </p:ext>
    </p:extLst>
  </p:cSld>
  <p:clrMapOvr>
    <a:masterClrMapping/>
  </p:clrMapOvr>
  <p:transition spd="slow">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Rectangle 9"/>
          <p:cNvSpPr/>
          <p:nvPr userDrawn="1"/>
        </p:nvSpPr>
        <p:spPr>
          <a:xfrm>
            <a:off x="3" y="0"/>
            <a:ext cx="463035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726" rIns="91364" bIns="45726" rtlCol="0" anchor="ctr"/>
          <a:lstStyle/>
          <a:p>
            <a:pPr algn="ctr" defTabSz="456735"/>
            <a:endParaRPr lang="en-US" sz="1900">
              <a:solidFill>
                <a:prstClr val="white"/>
              </a:solidFill>
              <a:latin typeface="Arial"/>
            </a:endParaRPr>
          </a:p>
        </p:txBody>
      </p:sp>
      <p:sp>
        <p:nvSpPr>
          <p:cNvPr id="2" name="Title 1"/>
          <p:cNvSpPr>
            <a:spLocks noGrp="1"/>
          </p:cNvSpPr>
          <p:nvPr>
            <p:ph type="title" hasCustomPrompt="1"/>
          </p:nvPr>
        </p:nvSpPr>
        <p:spPr>
          <a:xfrm>
            <a:off x="533598" y="846195"/>
            <a:ext cx="3795121" cy="2540239"/>
          </a:xfrm>
        </p:spPr>
        <p:txBody>
          <a:bodyPr anchor="t">
            <a:noAutofit/>
          </a:bodyPr>
          <a:lstStyle>
            <a:lvl1pPr algn="ctr">
              <a:defRPr sz="13900" b="0">
                <a:solidFill>
                  <a:schemeClr val="bg1"/>
                </a:solidFill>
                <a:latin typeface="Oswald Light" panose="02000303000000000000" pitchFamily="2" charset="77"/>
                <a:ea typeface="Open Sans" panose="020B0606030504020204" pitchFamily="34" charset="0"/>
                <a:cs typeface="Open Sans" panose="020B0606030504020204" pitchFamily="34" charset="0"/>
              </a:defRPr>
            </a:lvl1pPr>
          </a:lstStyle>
          <a:p>
            <a:r>
              <a:rPr lang="en-US" dirty="0"/>
              <a:t>25%</a:t>
            </a:r>
          </a:p>
        </p:txBody>
      </p:sp>
      <p:sp>
        <p:nvSpPr>
          <p:cNvPr id="6" name="Slide Number Placeholder 5"/>
          <p:cNvSpPr>
            <a:spLocks noGrp="1"/>
          </p:cNvSpPr>
          <p:nvPr>
            <p:ph type="sldNum" sz="quarter" idx="12"/>
          </p:nvPr>
        </p:nvSpPr>
        <p:spPr>
          <a:xfrm>
            <a:off x="533540" y="6356352"/>
            <a:ext cx="2844800" cy="365125"/>
          </a:xfrm>
          <a:prstGeom prst="rect">
            <a:avLst/>
          </a:prstGeom>
        </p:spPr>
        <p:txBody>
          <a:bodyPr lIns="121802" tIns="60901" rIns="121802" bIns="60901"/>
          <a:lstStyle>
            <a:lvl1pPr algn="l">
              <a:defRPr sz="1100"/>
            </a:lvl1pPr>
          </a:lstStyle>
          <a:p>
            <a:pPr defTabSz="456735"/>
            <a:fld id="{B27CA8E8-838F-1F4C-A76E-7AF875342C25}" type="slidenum">
              <a:rPr lang="en-US" smtClean="0">
                <a:solidFill>
                  <a:prstClr val="black"/>
                </a:solidFill>
                <a:latin typeface="Arial"/>
              </a:rPr>
              <a:pPr defTabSz="456735"/>
              <a:t>‹#›</a:t>
            </a:fld>
            <a:endParaRPr lang="en-US">
              <a:solidFill>
                <a:prstClr val="black"/>
              </a:solidFill>
              <a:latin typeface="Aria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7905" y="207949"/>
            <a:ext cx="1364603" cy="330177"/>
          </a:xfrm>
          <a:prstGeom prst="rect">
            <a:avLst/>
          </a:prstGeom>
        </p:spPr>
      </p:pic>
      <p:sp>
        <p:nvSpPr>
          <p:cNvPr id="4" name="Text Placeholder 3"/>
          <p:cNvSpPr>
            <a:spLocks noGrp="1"/>
          </p:cNvSpPr>
          <p:nvPr>
            <p:ph type="body" sz="quarter" idx="13"/>
          </p:nvPr>
        </p:nvSpPr>
        <p:spPr>
          <a:xfrm>
            <a:off x="533598" y="3009903"/>
            <a:ext cx="3795113" cy="2211388"/>
          </a:xfrm>
        </p:spPr>
        <p:txBody>
          <a:bodyPr>
            <a:normAutofit/>
          </a:bodyPr>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vl2pPr marL="456735" indent="0">
              <a:buNone/>
              <a:defRPr/>
            </a:lvl2pPr>
            <a:lvl3pPr marL="913524" indent="0">
              <a:buNone/>
              <a:defRPr/>
            </a:lvl3pPr>
            <a:lvl4pPr marL="1370286" indent="0">
              <a:buNone/>
              <a:defRPr/>
            </a:lvl4pPr>
            <a:lvl5pPr marL="1827049" indent="0">
              <a:buNone/>
              <a:defRPr/>
            </a:lvl5pPr>
          </a:lstStyle>
          <a:p>
            <a:pPr lvl="0"/>
            <a:r>
              <a:rPr lang="en-US" dirty="0"/>
              <a:t>Click to edit Master text styles</a:t>
            </a:r>
          </a:p>
        </p:txBody>
      </p:sp>
    </p:spTree>
    <p:extLst>
      <p:ext uri="{BB962C8B-B14F-4D97-AF65-F5344CB8AC3E}">
        <p14:creationId xmlns:p14="http://schemas.microsoft.com/office/powerpoint/2010/main" val="1026853023"/>
      </p:ext>
    </p:extLst>
  </p:cSld>
  <p:clrMapOvr>
    <a:masterClrMapping/>
  </p:clrMapOvr>
  <p:transition spd="slow">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object 2"/>
          <p:cNvSpPr/>
          <p:nvPr userDrawn="1"/>
        </p:nvSpPr>
        <p:spPr>
          <a:xfrm>
            <a:off x="4630359" y="0"/>
            <a:ext cx="7564820" cy="6858000"/>
          </a:xfrm>
          <a:custGeom>
            <a:avLst/>
            <a:gdLst/>
            <a:ahLst/>
            <a:cxnLst/>
            <a:rect l="l" t="t" r="r" b="b"/>
            <a:pathLst>
              <a:path w="7562850" h="6858000">
                <a:moveTo>
                  <a:pt x="0" y="6858000"/>
                </a:moveTo>
                <a:lnTo>
                  <a:pt x="7562850" y="6858000"/>
                </a:lnTo>
                <a:lnTo>
                  <a:pt x="7562850" y="0"/>
                </a:lnTo>
                <a:lnTo>
                  <a:pt x="0" y="0"/>
                </a:lnTo>
                <a:lnTo>
                  <a:pt x="0" y="6858000"/>
                </a:lnTo>
                <a:close/>
              </a:path>
            </a:pathLst>
          </a:custGeom>
          <a:solidFill>
            <a:srgbClr val="27AAE1"/>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solidFill>
                <a:prstClr val="black"/>
              </a:solidFill>
              <a:latin typeface="Arial"/>
            </a:endParaRPr>
          </a:p>
        </p:txBody>
      </p:sp>
      <p:sp>
        <p:nvSpPr>
          <p:cNvPr id="8" name="Rectangle 7"/>
          <p:cNvSpPr/>
          <p:nvPr userDrawn="1"/>
        </p:nvSpPr>
        <p:spPr>
          <a:xfrm>
            <a:off x="3" y="0"/>
            <a:ext cx="4630356" cy="685800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726" rIns="91364" bIns="45726" rtlCol="0" anchor="ctr"/>
          <a:lstStyle/>
          <a:p>
            <a:pPr algn="ctr" defTabSz="456735"/>
            <a:endParaRPr lang="en-US" sz="1900">
              <a:solidFill>
                <a:prstClr val="white"/>
              </a:solidFill>
              <a:latin typeface="Aria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7905" y="207949"/>
            <a:ext cx="1364603" cy="330177"/>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939" y="1213244"/>
            <a:ext cx="2149400" cy="53721"/>
          </a:xfrm>
          <a:prstGeom prst="rect">
            <a:avLst/>
          </a:prstGeom>
        </p:spPr>
      </p:pic>
      <p:pic>
        <p:nvPicPr>
          <p:cNvPr id="11" name="Picture 10"/>
          <p:cNvPicPr>
            <a:picLocks noChangeAspect="1"/>
          </p:cNvPicPr>
          <p:nvPr userDrawn="1"/>
        </p:nvPicPr>
        <p:blipFill>
          <a:blip r:embed="rId4">
            <a:alphaModFix amt="19000"/>
            <a:extLst>
              <a:ext uri="{28A0092B-C50C-407E-A947-70E740481C1C}">
                <a14:useLocalDpi xmlns:a14="http://schemas.microsoft.com/office/drawing/2010/main" val="0"/>
              </a:ext>
            </a:extLst>
          </a:blip>
          <a:stretch>
            <a:fillRect/>
          </a:stretch>
        </p:blipFill>
        <p:spPr>
          <a:xfrm>
            <a:off x="7701549" y="2552367"/>
            <a:ext cx="4801851" cy="4724400"/>
          </a:xfrm>
          <a:prstGeom prst="rect">
            <a:avLst/>
          </a:prstGeom>
        </p:spPr>
      </p:pic>
      <p:sp>
        <p:nvSpPr>
          <p:cNvPr id="2" name="Title 1"/>
          <p:cNvSpPr>
            <a:spLocks noGrp="1"/>
          </p:cNvSpPr>
          <p:nvPr>
            <p:ph type="title" hasCustomPrompt="1"/>
          </p:nvPr>
        </p:nvSpPr>
        <p:spPr>
          <a:xfrm>
            <a:off x="4940320" y="2552369"/>
            <a:ext cx="6385965" cy="1362075"/>
          </a:xfrm>
        </p:spPr>
        <p:txBody>
          <a:bodyPr anchor="t">
            <a:normAutofit/>
          </a:bodyPr>
          <a:lstStyle>
            <a:lvl1pPr algn="l">
              <a:defRPr sz="3600" b="1" cap="none">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13" name="Text Placeholder 12"/>
          <p:cNvSpPr>
            <a:spLocks noGrp="1"/>
          </p:cNvSpPr>
          <p:nvPr>
            <p:ph type="body" sz="quarter" idx="10" hasCustomPrompt="1"/>
          </p:nvPr>
        </p:nvSpPr>
        <p:spPr>
          <a:xfrm>
            <a:off x="258779" y="1316704"/>
            <a:ext cx="3975780" cy="3997325"/>
          </a:xfrm>
        </p:spPr>
        <p:txBody>
          <a:bodyPr>
            <a:noAutofit/>
          </a:bodyPr>
          <a:lstStyle>
            <a:lvl1pPr marL="0" indent="0" algn="ctr">
              <a:buNone/>
              <a:defRPr sz="19900">
                <a:solidFill>
                  <a:srgbClr val="27AAE1"/>
                </a:solidFill>
                <a:latin typeface="Oswald Light" panose="02000303000000000000" pitchFamily="2" charset="77"/>
              </a:defRPr>
            </a:lvl1pPr>
            <a:lvl2pPr marL="456735" indent="0">
              <a:buNone/>
              <a:defRPr/>
            </a:lvl2pPr>
            <a:lvl3pPr marL="913524" indent="0">
              <a:buNone/>
              <a:defRPr/>
            </a:lvl3pPr>
            <a:lvl4pPr marL="1370286" indent="0">
              <a:buNone/>
              <a:defRPr/>
            </a:lvl4pPr>
            <a:lvl5pPr marL="1827049" indent="0">
              <a:buNone/>
              <a:defRPr/>
            </a:lvl5pPr>
          </a:lstStyle>
          <a:p>
            <a:pPr lvl="0"/>
            <a:r>
              <a:rPr lang="en-US" dirty="0"/>
              <a:t>3</a:t>
            </a:r>
          </a:p>
        </p:txBody>
      </p:sp>
      <p:sp>
        <p:nvSpPr>
          <p:cNvPr id="15" name="Text Placeholder 14"/>
          <p:cNvSpPr>
            <a:spLocks noGrp="1"/>
          </p:cNvSpPr>
          <p:nvPr>
            <p:ph type="body" sz="quarter" idx="11" hasCustomPrompt="1"/>
          </p:nvPr>
        </p:nvSpPr>
        <p:spPr>
          <a:xfrm>
            <a:off x="1019440" y="799575"/>
            <a:ext cx="2148448" cy="413289"/>
          </a:xfrm>
        </p:spPr>
        <p:txBody>
          <a:bodyPr>
            <a:noAutofit/>
          </a:bodyPr>
          <a:lstStyle>
            <a:lvl1pPr marL="0" indent="0">
              <a:buNone/>
              <a:defRPr sz="1900">
                <a:latin typeface="Open Sans" panose="020B0606030504020204" pitchFamily="34" charset="0"/>
                <a:ea typeface="Open Sans" panose="020B0606030504020204" pitchFamily="34" charset="0"/>
                <a:cs typeface="Open Sans" panose="020B0606030504020204" pitchFamily="34" charset="0"/>
              </a:defRPr>
            </a:lvl1pPr>
            <a:lvl2pPr marL="456735" indent="0">
              <a:buNone/>
              <a:defRPr sz="1900"/>
            </a:lvl2pPr>
            <a:lvl3pPr marL="913524" indent="0">
              <a:buNone/>
              <a:defRPr sz="1900"/>
            </a:lvl3pPr>
            <a:lvl4pPr marL="1370286" indent="0">
              <a:buNone/>
              <a:defRPr sz="1900"/>
            </a:lvl4pPr>
            <a:lvl5pPr marL="1827049" indent="0">
              <a:buNone/>
              <a:defRPr sz="1900"/>
            </a:lvl5pPr>
          </a:lstStyle>
          <a:p>
            <a:pPr lvl="0"/>
            <a:r>
              <a:rPr lang="en-US" dirty="0"/>
              <a:t>SECTION</a:t>
            </a:r>
          </a:p>
        </p:txBody>
      </p:sp>
    </p:spTree>
    <p:extLst>
      <p:ext uri="{BB962C8B-B14F-4D97-AF65-F5344CB8AC3E}">
        <p14:creationId xmlns:p14="http://schemas.microsoft.com/office/powerpoint/2010/main" val="1976530100"/>
      </p:ext>
    </p:extLst>
  </p:cSld>
  <p:clrMapOvr>
    <a:masterClrMapping/>
  </p:clrMapOvr>
  <p:transition spd="slow">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4031629" y="0"/>
            <a:ext cx="8163547" cy="6858000"/>
          </a:xfrm>
          <a:prstGeom prst="rect">
            <a:avLst/>
          </a:prstGeom>
          <a:solidFill>
            <a:srgbClr val="95C93D"/>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726" rIns="91364" bIns="45726" rtlCol="0" anchor="ctr"/>
          <a:lstStyle/>
          <a:p>
            <a:pPr algn="ctr" defTabSz="456735"/>
            <a:endParaRPr lang="en-US" sz="1900">
              <a:solidFill>
                <a:prstClr val="white"/>
              </a:solidFill>
              <a:latin typeface="Arial"/>
            </a:endParaRPr>
          </a:p>
        </p:txBody>
      </p:sp>
      <p:sp>
        <p:nvSpPr>
          <p:cNvPr id="2" name="Title 1"/>
          <p:cNvSpPr>
            <a:spLocks noGrp="1"/>
          </p:cNvSpPr>
          <p:nvPr>
            <p:ph type="title" hasCustomPrompt="1"/>
          </p:nvPr>
        </p:nvSpPr>
        <p:spPr>
          <a:xfrm>
            <a:off x="4634488" y="1417639"/>
            <a:ext cx="6947912" cy="1143000"/>
          </a:xfrm>
        </p:spPr>
        <p:txBody>
          <a:bodyPr>
            <a:normAutofit/>
          </a:bodyPr>
          <a:lstStyle>
            <a:lvl1pPr algn="l">
              <a:defRPr sz="3600">
                <a:latin typeface="Oswald Light" panose="02000303000000000000" pitchFamily="2" charset="77"/>
                <a:ea typeface="Open Sans" panose="020B0606030504020204" pitchFamily="34" charset="0"/>
                <a:cs typeface="Open Sans" panose="020B0606030504020204" pitchFamily="34" charset="0"/>
              </a:defRPr>
            </a:lvl1pPr>
          </a:lstStyle>
          <a:p>
            <a:r>
              <a:rPr lang="en-US" dirty="0"/>
              <a:t>“Multi line quote goes here”</a:t>
            </a:r>
          </a:p>
        </p:txBody>
      </p:sp>
      <p:sp>
        <p:nvSpPr>
          <p:cNvPr id="5" name="Slide Number Placeholder 4"/>
          <p:cNvSpPr>
            <a:spLocks noGrp="1"/>
          </p:cNvSpPr>
          <p:nvPr>
            <p:ph type="sldNum" sz="quarter" idx="12"/>
          </p:nvPr>
        </p:nvSpPr>
        <p:spPr>
          <a:xfrm>
            <a:off x="8737601" y="6356352"/>
            <a:ext cx="2844800" cy="365125"/>
          </a:xfrm>
          <a:prstGeom prst="rect">
            <a:avLst/>
          </a:prstGeom>
        </p:spPr>
        <p:txBody>
          <a:bodyPr lIns="121802" tIns="60901" rIns="121802" bIns="60901"/>
          <a:lstStyle/>
          <a:p>
            <a:pPr defTabSz="456735"/>
            <a:fld id="{B27CA8E8-838F-1F4C-A76E-7AF875342C25}" type="slidenum">
              <a:rPr lang="en-US" smtClean="0">
                <a:solidFill>
                  <a:prstClr val="black"/>
                </a:solidFill>
                <a:latin typeface="Arial"/>
              </a:rPr>
              <a:pPr defTabSz="456735"/>
              <a:t>‹#›</a:t>
            </a:fld>
            <a:endParaRPr lang="en-US">
              <a:solidFill>
                <a:prstClr val="black"/>
              </a:solidFill>
              <a:latin typeface="Arial"/>
            </a:endParaRPr>
          </a:p>
        </p:txBody>
      </p:sp>
      <p:sp>
        <p:nvSpPr>
          <p:cNvPr id="9" name="Text Placeholder 8"/>
          <p:cNvSpPr>
            <a:spLocks noGrp="1"/>
          </p:cNvSpPr>
          <p:nvPr>
            <p:ph type="body" sz="quarter" idx="13"/>
          </p:nvPr>
        </p:nvSpPr>
        <p:spPr>
          <a:xfrm>
            <a:off x="4634535" y="5126041"/>
            <a:ext cx="6947121" cy="941387"/>
          </a:xfrm>
        </p:spPr>
        <p:txBody>
          <a:bodyPr>
            <a:noAutofit/>
          </a:bodyPr>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vl2pPr marL="456735" indent="0">
              <a:buNone/>
              <a:defRPr sz="1600"/>
            </a:lvl2pPr>
            <a:lvl3pPr marL="913524" indent="0">
              <a:buNone/>
              <a:defRPr sz="1600"/>
            </a:lvl3pPr>
            <a:lvl4pPr marL="1370286" indent="0">
              <a:buNone/>
              <a:defRPr sz="1600"/>
            </a:lvl4pPr>
            <a:lvl5pPr marL="1827049" indent="0">
              <a:buNone/>
              <a:defRPr sz="1600"/>
            </a:lvl5pPr>
          </a:lstStyle>
          <a:p>
            <a:pPr lvl="0"/>
            <a:r>
              <a:rPr lang="en-US" dirty="0"/>
              <a:t>Click to edit Master text styles</a:t>
            </a:r>
          </a:p>
        </p:txBody>
      </p:sp>
      <p:sp>
        <p:nvSpPr>
          <p:cNvPr id="10" name="Picture Placeholder 9">
            <a:extLst>
              <a:ext uri="{FF2B5EF4-FFF2-40B4-BE49-F238E27FC236}">
                <a16:creationId xmlns:a16="http://schemas.microsoft.com/office/drawing/2014/main" id="{49AB2DD6-2C11-9B4B-9682-E7FEBE99BD26}"/>
              </a:ext>
            </a:extLst>
          </p:cNvPr>
          <p:cNvSpPr>
            <a:spLocks noGrp="1"/>
          </p:cNvSpPr>
          <p:nvPr>
            <p:ph type="pic" sz="quarter" idx="14" hasCustomPrompt="1"/>
          </p:nvPr>
        </p:nvSpPr>
        <p:spPr>
          <a:xfrm>
            <a:off x="7" y="0"/>
            <a:ext cx="4031713" cy="6858000"/>
          </a:xfrm>
        </p:spPr>
        <p:txBody>
          <a:bodyPr/>
          <a:lstStyle/>
          <a:p>
            <a:r>
              <a:rPr lang="en-US" dirty="0"/>
              <a:t>Insert photo here</a:t>
            </a:r>
          </a:p>
        </p:txBody>
      </p:sp>
    </p:spTree>
    <p:extLst>
      <p:ext uri="{BB962C8B-B14F-4D97-AF65-F5344CB8AC3E}">
        <p14:creationId xmlns:p14="http://schemas.microsoft.com/office/powerpoint/2010/main" val="1153255564"/>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59A6B0-32A0-B142-B335-343E03014468}" type="datetimeFigureOut">
              <a:rPr lang="en-US" smtClean="0"/>
              <a:t>12/12/18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EB2BFB-62B9-4146-A6AC-41AB504881B7}" type="slidenum">
              <a:rPr lang="en-US" smtClean="0"/>
              <a:t>‹#›</a:t>
            </a:fld>
            <a:endParaRPr lang="en-US"/>
          </a:p>
        </p:txBody>
      </p:sp>
    </p:spTree>
    <p:extLst>
      <p:ext uri="{BB962C8B-B14F-4D97-AF65-F5344CB8AC3E}">
        <p14:creationId xmlns:p14="http://schemas.microsoft.com/office/powerpoint/2010/main" val="7664577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6" name="Rectangle 5"/>
          <p:cNvSpPr/>
          <p:nvPr userDrawn="1"/>
        </p:nvSpPr>
        <p:spPr>
          <a:xfrm>
            <a:off x="1" y="0"/>
            <a:ext cx="4159427" cy="685800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726" rIns="91364" bIns="45726" rtlCol="0" anchor="ctr"/>
          <a:lstStyle/>
          <a:p>
            <a:pPr algn="ctr" defTabSz="456735"/>
            <a:endParaRPr lang="en-US" sz="1900">
              <a:solidFill>
                <a:prstClr val="white"/>
              </a:solidFill>
              <a:latin typeface="Aria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38457" y="2641296"/>
            <a:ext cx="4999659" cy="157541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6855" y="5947229"/>
            <a:ext cx="1424684" cy="344715"/>
          </a:xfrm>
          <a:prstGeom prst="rect">
            <a:avLst/>
          </a:prstGeom>
        </p:spPr>
      </p:pic>
      <p:sp>
        <p:nvSpPr>
          <p:cNvPr id="9" name="TextBox 8"/>
          <p:cNvSpPr txBox="1"/>
          <p:nvPr userDrawn="1"/>
        </p:nvSpPr>
        <p:spPr>
          <a:xfrm>
            <a:off x="470025" y="1796202"/>
            <a:ext cx="3188531" cy="3156433"/>
          </a:xfrm>
          <a:prstGeom prst="rect">
            <a:avLst/>
          </a:prstGeom>
          <a:noFill/>
        </p:spPr>
        <p:txBody>
          <a:bodyPr wrap="square" lIns="91364" tIns="45726" rIns="91364" bIns="45726" rtlCol="0">
            <a:spAutoFit/>
          </a:bodyPr>
          <a:lstStyle/>
          <a:p>
            <a:pPr defTabSz="456735">
              <a:lnSpc>
                <a:spcPts val="1600"/>
              </a:lnSpc>
            </a:pPr>
            <a:r>
              <a:rPr lang="en-US" sz="800" dirty="0">
                <a:solidFill>
                  <a:prstClr val="black"/>
                </a:solidFill>
                <a:latin typeface="Open Sans" charset="0"/>
              </a:rPr>
              <a:t>ISPOR, the professional society for health economics and outcomes research (HEOR), is an international, </a:t>
            </a:r>
            <a:r>
              <a:rPr lang="en-US" sz="800" dirty="0" err="1">
                <a:solidFill>
                  <a:prstClr val="black"/>
                </a:solidFill>
                <a:latin typeface="Open Sans" charset="0"/>
              </a:rPr>
              <a:t>multistakeholder</a:t>
            </a:r>
            <a:r>
              <a:rPr lang="en-US" sz="800" dirty="0">
                <a:solidFill>
                  <a:prstClr val="black"/>
                </a:solidFill>
                <a:latin typeface="Open Sans" charset="0"/>
              </a:rPr>
              <a:t>, nonprofit dedicated to advancing HEOR excellence to improve decision making for health globally. The Society is the leading source for scientific conferences, </a:t>
            </a:r>
            <a:br>
              <a:rPr lang="en-US" sz="800" dirty="0">
                <a:solidFill>
                  <a:prstClr val="black"/>
                </a:solidFill>
                <a:latin typeface="Open Sans" charset="0"/>
              </a:rPr>
            </a:br>
            <a:r>
              <a:rPr lang="en-US" sz="800" dirty="0">
                <a:solidFill>
                  <a:prstClr val="black"/>
                </a:solidFill>
                <a:latin typeface="Open Sans" charset="0"/>
              </a:rPr>
              <a:t>peer-reviewed and MEDLINE-indexed publications, good practices guidance, education, collaboration, and tools/resources in the field. </a:t>
            </a:r>
          </a:p>
          <a:p>
            <a:pPr defTabSz="456735">
              <a:lnSpc>
                <a:spcPts val="1600"/>
              </a:lnSpc>
            </a:pPr>
            <a:r>
              <a:rPr lang="en-US" sz="800" dirty="0">
                <a:solidFill>
                  <a:prstClr val="black"/>
                </a:solidFill>
                <a:latin typeface="Open Sans" charset="0"/>
              </a:rPr>
              <a:t> </a:t>
            </a:r>
          </a:p>
          <a:p>
            <a:pPr defTabSz="456735">
              <a:lnSpc>
                <a:spcPts val="1600"/>
              </a:lnSpc>
            </a:pPr>
            <a:r>
              <a:rPr lang="en-US" sz="800" dirty="0">
                <a:solidFill>
                  <a:prstClr val="black"/>
                </a:solidFill>
                <a:latin typeface="Open Sans" charset="0"/>
              </a:rPr>
              <a:t>ISPOR’s community of more than 20,000 individual and chapter members from 120+ countries includes a wide variety of healthcare stakeholders, including researchers, academicians, regulators and assessors, public and private payers, healthcare providers, industry, and patient representatives. The Society’s leadership has served as an unbiased resource and catalyst for innovation in the field for more than 20 years.</a:t>
            </a:r>
          </a:p>
        </p:txBody>
      </p:sp>
    </p:spTree>
    <p:extLst>
      <p:ext uri="{BB962C8B-B14F-4D97-AF65-F5344CB8AC3E}">
        <p14:creationId xmlns:p14="http://schemas.microsoft.com/office/powerpoint/2010/main" val="4267627035"/>
      </p:ext>
    </p:extLst>
  </p:cSld>
  <p:clrMapOvr>
    <a:masterClrMapping/>
  </p:clrMapOvr>
  <p:transition spd="slow">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itle_Blank">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41DB4D9-DA75-431C-A4FC-9C89027D2091}"/>
              </a:ext>
            </a:extLst>
          </p:cNvPr>
          <p:cNvSpPr>
            <a:spLocks noGrp="1"/>
          </p:cNvSpPr>
          <p:nvPr>
            <p:ph type="title"/>
          </p:nvPr>
        </p:nvSpPr>
        <p:spPr>
          <a:xfrm>
            <a:off x="521097" y="846139"/>
            <a:ext cx="11061304" cy="1143000"/>
          </a:xfrm>
        </p:spPr>
        <p:txBody>
          <a:bodyPr>
            <a:normAutofit/>
          </a:bodyPr>
          <a:lstStyle>
            <a:lvl1pPr algn="l">
              <a:defRPr sz="3100" b="1">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FD9DC85D-721B-44D1-BE49-9AAA61A70FDB}"/>
              </a:ext>
            </a:extLst>
          </p:cNvPr>
          <p:cNvSpPr txBox="1">
            <a:spLocks/>
          </p:cNvSpPr>
          <p:nvPr userDrawn="1"/>
        </p:nvSpPr>
        <p:spPr>
          <a:xfrm>
            <a:off x="521097" y="6368380"/>
            <a:ext cx="990859" cy="365125"/>
          </a:xfrm>
          <a:prstGeom prst="rect">
            <a:avLst/>
          </a:prstGeom>
        </p:spPr>
        <p:txBody>
          <a:bodyPr lIns="91364" tIns="45726" rIns="91364" bIns="45726"/>
          <a:lstStyle>
            <a:defPPr>
              <a:defRPr lang="en-US"/>
            </a:defPPr>
            <a:lvl1pPr marL="0" algn="l" defTabSz="457200" rtl="0" eaLnBrk="1" latinLnBrk="0" hangingPunct="1">
              <a:defRPr sz="1800" kern="1200" baseline="0">
                <a:solidFill>
                  <a:schemeClr val="tx1"/>
                </a:solidFill>
                <a:latin typeface="Open Sans"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5188A2-9321-6042-A206-4A6E154C04BE}" type="slidenum">
              <a:rPr lang="en-US" sz="1200" smtClean="0">
                <a:solidFill>
                  <a:prstClr val="black"/>
                </a:solidFill>
              </a:rPr>
              <a:pPr/>
              <a:t>‹#›</a:t>
            </a:fld>
            <a:endParaRPr lang="en-US" sz="1200" dirty="0">
              <a:solidFill>
                <a:prstClr val="black"/>
              </a:solidFill>
            </a:endParaRPr>
          </a:p>
        </p:txBody>
      </p:sp>
    </p:spTree>
    <p:extLst>
      <p:ext uri="{BB962C8B-B14F-4D97-AF65-F5344CB8AC3E}">
        <p14:creationId xmlns:p14="http://schemas.microsoft.com/office/powerpoint/2010/main" val="3071657705"/>
      </p:ext>
    </p:extLst>
  </p:cSld>
  <p:clrMapOvr>
    <a:masterClrMapping/>
  </p:clrMapOvr>
  <p:transition spd="slow">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ISPOR Title slide">
    <p:spTree>
      <p:nvGrpSpPr>
        <p:cNvPr id="1" name=""/>
        <p:cNvGrpSpPr/>
        <p:nvPr/>
      </p:nvGrpSpPr>
      <p:grpSpPr>
        <a:xfrm>
          <a:off x="0" y="0"/>
          <a:ext cx="0" cy="0"/>
          <a:chOff x="0" y="0"/>
          <a:chExt cx="0" cy="0"/>
        </a:xfrm>
      </p:grpSpPr>
      <p:sp>
        <p:nvSpPr>
          <p:cNvPr id="17" name="Title 16"/>
          <p:cNvSpPr>
            <a:spLocks noGrp="1"/>
          </p:cNvSpPr>
          <p:nvPr>
            <p:ph type="title" hasCustomPrompt="1"/>
          </p:nvPr>
        </p:nvSpPr>
        <p:spPr>
          <a:xfrm>
            <a:off x="5313948" y="2795508"/>
            <a:ext cx="6878053" cy="1162885"/>
          </a:xfrm>
          <a:prstGeom prst="rect">
            <a:avLst/>
          </a:prstGeom>
        </p:spPr>
        <p:txBody>
          <a:bodyPr/>
          <a:lstStyle>
            <a:lvl1pPr fontAlgn="t">
              <a:lnSpc>
                <a:spcPts val="4200"/>
              </a:lnSpc>
              <a:defRPr sz="3600" b="1" i="0" spc="-100" baseline="0">
                <a:solidFill>
                  <a:schemeClr val="bg1"/>
                </a:solidFill>
                <a:latin typeface="Open Sans" charset="0"/>
              </a:defRPr>
            </a:lvl1pPr>
          </a:lstStyle>
          <a:p>
            <a:r>
              <a:rPr lang="en-US" dirty="0"/>
              <a:t>Click to edit Title Style Click to Edit Title Style</a:t>
            </a:r>
          </a:p>
        </p:txBody>
      </p:sp>
      <p:sp>
        <p:nvSpPr>
          <p:cNvPr id="21" name="Text Placeholder 20"/>
          <p:cNvSpPr>
            <a:spLocks noGrp="1"/>
          </p:cNvSpPr>
          <p:nvPr>
            <p:ph type="body" sz="quarter" idx="10" hasCustomPrompt="1"/>
          </p:nvPr>
        </p:nvSpPr>
        <p:spPr>
          <a:xfrm>
            <a:off x="5313421" y="3958389"/>
            <a:ext cx="6610351" cy="1022267"/>
          </a:xfrm>
          <a:prstGeom prst="rect">
            <a:avLst/>
          </a:prstGeom>
        </p:spPr>
        <p:txBody>
          <a:bodyPr/>
          <a:lstStyle>
            <a:lvl1pPr marL="0" indent="0" fontAlgn="t">
              <a:lnSpc>
                <a:spcPts val="4000"/>
              </a:lnSpc>
              <a:buFontTx/>
              <a:buNone/>
              <a:defRPr sz="2900" spc="-100" baseline="0">
                <a:latin typeface="Open Sans Semibold" charset="0"/>
              </a:defRPr>
            </a:lvl1pPr>
          </a:lstStyle>
          <a:p>
            <a:pPr lvl="0"/>
            <a:r>
              <a:rPr lang="en-US" dirty="0"/>
              <a:t>Click to edit Subtitle Style Click to Edit Subtitle Style</a:t>
            </a:r>
          </a:p>
        </p:txBody>
      </p:sp>
      <p:sp>
        <p:nvSpPr>
          <p:cNvPr id="22" name="Text Placeholder 20"/>
          <p:cNvSpPr>
            <a:spLocks noGrp="1"/>
          </p:cNvSpPr>
          <p:nvPr>
            <p:ph type="body" sz="quarter" idx="11" hasCustomPrompt="1"/>
          </p:nvPr>
        </p:nvSpPr>
        <p:spPr>
          <a:xfrm>
            <a:off x="5313421" y="5667292"/>
            <a:ext cx="6610351" cy="372560"/>
          </a:xfrm>
          <a:prstGeom prst="rect">
            <a:avLst/>
          </a:prstGeom>
        </p:spPr>
        <p:txBody>
          <a:bodyPr/>
          <a:lstStyle>
            <a:lvl1pPr marL="0" indent="0">
              <a:buFontTx/>
              <a:buNone/>
              <a:defRPr sz="1700" baseline="0">
                <a:solidFill>
                  <a:schemeClr val="bg1"/>
                </a:solidFill>
                <a:latin typeface="Open Sans Semibold" charset="0"/>
              </a:defRPr>
            </a:lvl1pPr>
          </a:lstStyle>
          <a:p>
            <a:pPr lvl="0"/>
            <a:r>
              <a:rPr lang="en-US" dirty="0"/>
              <a:t>Click to edit Date</a:t>
            </a:r>
          </a:p>
        </p:txBody>
      </p:sp>
      <p:sp>
        <p:nvSpPr>
          <p:cNvPr id="23" name="Text Placeholder 20"/>
          <p:cNvSpPr>
            <a:spLocks noGrp="1"/>
          </p:cNvSpPr>
          <p:nvPr>
            <p:ph type="body" sz="quarter" idx="12" hasCustomPrompt="1"/>
          </p:nvPr>
        </p:nvSpPr>
        <p:spPr>
          <a:xfrm>
            <a:off x="5313421" y="5981323"/>
            <a:ext cx="6610351" cy="372560"/>
          </a:xfrm>
          <a:prstGeom prst="rect">
            <a:avLst/>
          </a:prstGeom>
        </p:spPr>
        <p:txBody>
          <a:bodyPr/>
          <a:lstStyle>
            <a:lvl1pPr marL="0" indent="0">
              <a:buFontTx/>
              <a:buNone/>
              <a:defRPr sz="1700" baseline="0">
                <a:solidFill>
                  <a:schemeClr val="bg1"/>
                </a:solidFill>
                <a:latin typeface="Open Sans" charset="0"/>
              </a:defRPr>
            </a:lvl1pPr>
          </a:lstStyle>
          <a:p>
            <a:pPr lvl="0"/>
            <a:r>
              <a:rPr lang="en-US" dirty="0"/>
              <a:t>Click to edit text click to edit text</a:t>
            </a:r>
          </a:p>
        </p:txBody>
      </p:sp>
    </p:spTree>
    <p:extLst>
      <p:ext uri="{BB962C8B-B14F-4D97-AF65-F5344CB8AC3E}">
        <p14:creationId xmlns:p14="http://schemas.microsoft.com/office/powerpoint/2010/main" val="3071570470"/>
      </p:ext>
    </p:extLst>
  </p:cSld>
  <p:clrMapOvr>
    <a:masterClrMapping/>
  </p:clrMapOvr>
  <p:transition spd="slow">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CC6F3-CC7F-644C-ACF4-795DF3ECD1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676B95-A900-7243-8E95-BE8DEA9F652C}"/>
              </a:ext>
            </a:extLst>
          </p:cNvPr>
          <p:cNvSpPr>
            <a:spLocks noGrp="1"/>
          </p:cNvSpPr>
          <p:nvPr>
            <p:ph type="subTitle" idx="1"/>
          </p:nvPr>
        </p:nvSpPr>
        <p:spPr>
          <a:xfrm>
            <a:off x="1524000" y="3602037"/>
            <a:ext cx="9144000" cy="1655763"/>
          </a:xfrm>
        </p:spPr>
        <p:txBody>
          <a:bodyPr/>
          <a:lstStyle>
            <a:lvl1pPr marL="0" indent="0" algn="ctr">
              <a:buNone/>
              <a:defRPr sz="2400"/>
            </a:lvl1pPr>
            <a:lvl2pPr marL="456639" indent="0" algn="ctr">
              <a:buNone/>
              <a:defRPr sz="2000"/>
            </a:lvl2pPr>
            <a:lvl3pPr marL="913334" indent="0" algn="ctr">
              <a:buNone/>
              <a:defRPr sz="1900"/>
            </a:lvl3pPr>
            <a:lvl4pPr marL="1370002" indent="0" algn="ctr">
              <a:buNone/>
              <a:defRPr sz="1600"/>
            </a:lvl4pPr>
            <a:lvl5pPr marL="1826669" indent="0" algn="ctr">
              <a:buNone/>
              <a:defRPr sz="1600"/>
            </a:lvl5pPr>
            <a:lvl6pPr marL="2283366" indent="0" algn="ctr">
              <a:buNone/>
              <a:defRPr sz="1600"/>
            </a:lvl6pPr>
            <a:lvl7pPr marL="2740002" indent="0" algn="ctr">
              <a:buNone/>
              <a:defRPr sz="1600"/>
            </a:lvl7pPr>
            <a:lvl8pPr marL="3196640" indent="0" algn="ctr">
              <a:buNone/>
              <a:defRPr sz="1600"/>
            </a:lvl8pPr>
            <a:lvl9pPr marL="365327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093BB5-3684-6242-9DC0-6EAB5C43EA43}"/>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F4B0FE9C-5BD8-7F48-9A0D-AFF40CEA5F36}"/>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7F951743-CF7E-F448-9F60-2A8D45415006}"/>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21351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002A3-9C37-5A43-8947-251A836E3563}"/>
              </a:ext>
            </a:extLst>
          </p:cNvPr>
          <p:cNvSpPr>
            <a:spLocks noGrp="1"/>
          </p:cNvSpPr>
          <p:nvPr>
            <p:ph type="title"/>
          </p:nvPr>
        </p:nvSpPr>
        <p:spPr/>
        <p:txBody>
          <a:bodyPr>
            <a:normAutofit/>
          </a:bodyPr>
          <a:lstStyle>
            <a:lvl1pPr>
              <a:defRPr sz="3600" b="1" i="0">
                <a:latin typeface="Calibri"/>
              </a:defRPr>
            </a:lvl1pPr>
          </a:lstStyle>
          <a:p>
            <a:r>
              <a:rPr lang="en-US" dirty="0"/>
              <a:t>Click to edit Master title style</a:t>
            </a:r>
          </a:p>
        </p:txBody>
      </p:sp>
      <p:sp>
        <p:nvSpPr>
          <p:cNvPr id="3" name="Content Placeholder 2">
            <a:extLst>
              <a:ext uri="{FF2B5EF4-FFF2-40B4-BE49-F238E27FC236}">
                <a16:creationId xmlns:a16="http://schemas.microsoft.com/office/drawing/2014/main" id="{32E613EE-FBF9-D049-A415-28188A60A4A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F3AD75-EF64-3A43-A7CC-0E7153767081}"/>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82333A4C-0168-214A-8B40-17A4215D34E5}"/>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B343DD0C-ACBE-5048-9996-2381B60EA36B}"/>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943538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B1C71-2686-9B41-BE87-2256385A01EA}"/>
              </a:ext>
            </a:extLst>
          </p:cNvPr>
          <p:cNvSpPr>
            <a:spLocks noGrp="1"/>
          </p:cNvSpPr>
          <p:nvPr>
            <p:ph type="title"/>
          </p:nvPr>
        </p:nvSpPr>
        <p:spPr>
          <a:xfrm>
            <a:off x="831851" y="1709805"/>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68F735-C273-F045-9092-CB5E0AE8DEB3}"/>
              </a:ext>
            </a:extLst>
          </p:cNvPr>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6639" indent="0">
              <a:buNone/>
              <a:defRPr sz="2000">
                <a:solidFill>
                  <a:schemeClr val="tx1">
                    <a:tint val="75000"/>
                  </a:schemeClr>
                </a:solidFill>
              </a:defRPr>
            </a:lvl2pPr>
            <a:lvl3pPr marL="913334" indent="0">
              <a:buNone/>
              <a:defRPr sz="1900">
                <a:solidFill>
                  <a:schemeClr val="tx1">
                    <a:tint val="75000"/>
                  </a:schemeClr>
                </a:solidFill>
              </a:defRPr>
            </a:lvl3pPr>
            <a:lvl4pPr marL="1370002" indent="0">
              <a:buNone/>
              <a:defRPr sz="1600">
                <a:solidFill>
                  <a:schemeClr val="tx1">
                    <a:tint val="75000"/>
                  </a:schemeClr>
                </a:solidFill>
              </a:defRPr>
            </a:lvl4pPr>
            <a:lvl5pPr marL="1826669" indent="0">
              <a:buNone/>
              <a:defRPr sz="1600">
                <a:solidFill>
                  <a:schemeClr val="tx1">
                    <a:tint val="75000"/>
                  </a:schemeClr>
                </a:solidFill>
              </a:defRPr>
            </a:lvl5pPr>
            <a:lvl6pPr marL="2283366" indent="0">
              <a:buNone/>
              <a:defRPr sz="1600">
                <a:solidFill>
                  <a:schemeClr val="tx1">
                    <a:tint val="75000"/>
                  </a:schemeClr>
                </a:solidFill>
              </a:defRPr>
            </a:lvl6pPr>
            <a:lvl7pPr marL="2740002" indent="0">
              <a:buNone/>
              <a:defRPr sz="1600">
                <a:solidFill>
                  <a:schemeClr val="tx1">
                    <a:tint val="75000"/>
                  </a:schemeClr>
                </a:solidFill>
              </a:defRPr>
            </a:lvl7pPr>
            <a:lvl8pPr marL="3196640" indent="0">
              <a:buNone/>
              <a:defRPr sz="1600">
                <a:solidFill>
                  <a:schemeClr val="tx1">
                    <a:tint val="75000"/>
                  </a:schemeClr>
                </a:solidFill>
              </a:defRPr>
            </a:lvl8pPr>
            <a:lvl9pPr marL="365327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617AFC-2932-A242-828F-C29DDA6F6D4B}"/>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F5074960-35F6-7D48-A55B-5A10126FEB23}"/>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9955062E-8B3E-5642-BF43-EA788CDDB2EF}"/>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473947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C78D0-5DB3-B647-93A8-62CC895B63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BE70E5-22B3-EC42-851B-920DF2B84D34}"/>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4D4448-24DB-654E-9AFC-985EF2A6FF92}"/>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77BF59-0494-374C-904F-60ABF0307EED}"/>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6" name="Footer Placeholder 5">
            <a:extLst>
              <a:ext uri="{FF2B5EF4-FFF2-40B4-BE49-F238E27FC236}">
                <a16:creationId xmlns:a16="http://schemas.microsoft.com/office/drawing/2014/main" id="{32C614B8-318E-0145-BF26-3B1791DE24CA}"/>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a:extLst>
              <a:ext uri="{FF2B5EF4-FFF2-40B4-BE49-F238E27FC236}">
                <a16:creationId xmlns:a16="http://schemas.microsoft.com/office/drawing/2014/main" id="{FEFC3FEE-0767-C346-B480-C9672F507256}"/>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729624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D32C6-4121-2B44-B86B-53CECF1A1612}"/>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A3D04E-393A-6449-BA29-73D8176C8087}"/>
              </a:ext>
            </a:extLst>
          </p:cNvPr>
          <p:cNvSpPr>
            <a:spLocks noGrp="1"/>
          </p:cNvSpPr>
          <p:nvPr>
            <p:ph type="body" idx="1"/>
          </p:nvPr>
        </p:nvSpPr>
        <p:spPr>
          <a:xfrm>
            <a:off x="839789" y="1681163"/>
            <a:ext cx="5157787" cy="823912"/>
          </a:xfrm>
        </p:spPr>
        <p:txBody>
          <a:bodyPr anchor="b"/>
          <a:lstStyle>
            <a:lvl1pPr marL="0" indent="0">
              <a:buNone/>
              <a:defRPr sz="2400" b="1"/>
            </a:lvl1pPr>
            <a:lvl2pPr marL="456639" indent="0">
              <a:buNone/>
              <a:defRPr sz="2000" b="1"/>
            </a:lvl2pPr>
            <a:lvl3pPr marL="913334" indent="0">
              <a:buNone/>
              <a:defRPr sz="1900" b="1"/>
            </a:lvl3pPr>
            <a:lvl4pPr marL="1370002" indent="0">
              <a:buNone/>
              <a:defRPr sz="1600" b="1"/>
            </a:lvl4pPr>
            <a:lvl5pPr marL="1826669" indent="0">
              <a:buNone/>
              <a:defRPr sz="1600" b="1"/>
            </a:lvl5pPr>
            <a:lvl6pPr marL="2283366" indent="0">
              <a:buNone/>
              <a:defRPr sz="1600" b="1"/>
            </a:lvl6pPr>
            <a:lvl7pPr marL="2740002" indent="0">
              <a:buNone/>
              <a:defRPr sz="1600" b="1"/>
            </a:lvl7pPr>
            <a:lvl8pPr marL="3196640" indent="0">
              <a:buNone/>
              <a:defRPr sz="1600" b="1"/>
            </a:lvl8pPr>
            <a:lvl9pPr marL="365327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16A3F2A-EF0A-2540-9BEF-CF3119A22C58}"/>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892FDE-5FD1-214F-83D7-EED608EEAEA9}"/>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639" indent="0">
              <a:buNone/>
              <a:defRPr sz="2000" b="1"/>
            </a:lvl2pPr>
            <a:lvl3pPr marL="913334" indent="0">
              <a:buNone/>
              <a:defRPr sz="1900" b="1"/>
            </a:lvl3pPr>
            <a:lvl4pPr marL="1370002" indent="0">
              <a:buNone/>
              <a:defRPr sz="1600" b="1"/>
            </a:lvl4pPr>
            <a:lvl5pPr marL="1826669" indent="0">
              <a:buNone/>
              <a:defRPr sz="1600" b="1"/>
            </a:lvl5pPr>
            <a:lvl6pPr marL="2283366" indent="0">
              <a:buNone/>
              <a:defRPr sz="1600" b="1"/>
            </a:lvl6pPr>
            <a:lvl7pPr marL="2740002" indent="0">
              <a:buNone/>
              <a:defRPr sz="1600" b="1"/>
            </a:lvl7pPr>
            <a:lvl8pPr marL="3196640" indent="0">
              <a:buNone/>
              <a:defRPr sz="1600" b="1"/>
            </a:lvl8pPr>
            <a:lvl9pPr marL="365327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9181169-7431-8E41-8EEE-DF16FCA51506}"/>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C5FAC1-041E-6547-99C1-80177663F190}"/>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8" name="Footer Placeholder 7">
            <a:extLst>
              <a:ext uri="{FF2B5EF4-FFF2-40B4-BE49-F238E27FC236}">
                <a16:creationId xmlns:a16="http://schemas.microsoft.com/office/drawing/2014/main" id="{18F73ECD-D21B-0548-9EB5-3C6B9D81BFC1}"/>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a:extLst>
              <a:ext uri="{FF2B5EF4-FFF2-40B4-BE49-F238E27FC236}">
                <a16:creationId xmlns:a16="http://schemas.microsoft.com/office/drawing/2014/main" id="{C8B2C92D-62A9-A44E-BC6D-0620057342CB}"/>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665940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8A95D-619C-AF43-91CD-BAA58320F2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B7FEF3-E3D3-9445-8026-D2D41CA5C322}"/>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4" name="Footer Placeholder 3">
            <a:extLst>
              <a:ext uri="{FF2B5EF4-FFF2-40B4-BE49-F238E27FC236}">
                <a16:creationId xmlns:a16="http://schemas.microsoft.com/office/drawing/2014/main" id="{041E65B0-0FD4-8E40-B6A8-F0EEC29774F2}"/>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a:extLst>
              <a:ext uri="{FF2B5EF4-FFF2-40B4-BE49-F238E27FC236}">
                <a16:creationId xmlns:a16="http://schemas.microsoft.com/office/drawing/2014/main" id="{C00DA2AB-8092-EE42-9425-ADF66A2502CE}"/>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856462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BD6F3A-F069-054D-B6B7-B5E6658E14AE}"/>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3" name="Footer Placeholder 2">
            <a:extLst>
              <a:ext uri="{FF2B5EF4-FFF2-40B4-BE49-F238E27FC236}">
                <a16:creationId xmlns:a16="http://schemas.microsoft.com/office/drawing/2014/main" id="{1B722CC7-B42E-5E4B-9B61-4DAFD6180B7A}"/>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a:extLst>
              <a:ext uri="{FF2B5EF4-FFF2-40B4-BE49-F238E27FC236}">
                <a16:creationId xmlns:a16="http://schemas.microsoft.com/office/drawing/2014/main" id="{AB314B19-175F-9C4F-981A-7B67330C3388}"/>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68503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49"/>
            <a:ext cx="40116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317" y="273105"/>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4"/>
            <a:ext cx="4011613" cy="4691063"/>
          </a:xfrm>
        </p:spPr>
        <p:txBody>
          <a:bodyPr/>
          <a:lstStyle>
            <a:lvl1pPr marL="0" indent="0">
              <a:buNone/>
              <a:defRPr sz="1500"/>
            </a:lvl1pPr>
            <a:lvl2pPr marL="456747" indent="0">
              <a:buNone/>
              <a:defRPr sz="1200"/>
            </a:lvl2pPr>
            <a:lvl3pPr marL="913538" indent="0">
              <a:buNone/>
              <a:defRPr sz="1100"/>
            </a:lvl3pPr>
            <a:lvl4pPr marL="1370308" indent="0">
              <a:buNone/>
              <a:defRPr sz="900"/>
            </a:lvl4pPr>
            <a:lvl5pPr marL="1827077" indent="0">
              <a:buNone/>
              <a:defRPr sz="900"/>
            </a:lvl5pPr>
            <a:lvl6pPr marL="2283870" indent="0">
              <a:buNone/>
              <a:defRPr sz="900"/>
            </a:lvl6pPr>
            <a:lvl7pPr marL="2740614" indent="0">
              <a:buNone/>
              <a:defRPr sz="900"/>
            </a:lvl7pPr>
            <a:lvl8pPr marL="3197360" indent="0">
              <a:buNone/>
              <a:defRPr sz="900"/>
            </a:lvl8pPr>
            <a:lvl9pPr marL="365410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59A6B0-32A0-B142-B335-343E03014468}" type="datetimeFigureOut">
              <a:rPr lang="en-US" smtClean="0"/>
              <a:t>12/12/18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B2BFB-62B9-4146-A6AC-41AB504881B7}" type="slidenum">
              <a:rPr lang="en-US" smtClean="0"/>
              <a:t>‹#›</a:t>
            </a:fld>
            <a:endParaRPr lang="en-US"/>
          </a:p>
        </p:txBody>
      </p:sp>
    </p:spTree>
    <p:extLst>
      <p:ext uri="{BB962C8B-B14F-4D97-AF65-F5344CB8AC3E}">
        <p14:creationId xmlns:p14="http://schemas.microsoft.com/office/powerpoint/2010/main" val="10183986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39FC9-CB1C-ED44-B083-212E9A448F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481D9C-B0B3-D54B-B237-F74F809AECD9}"/>
              </a:ext>
            </a:extLst>
          </p:cNvPr>
          <p:cNvSpPr>
            <a:spLocks noGrp="1"/>
          </p:cNvSpPr>
          <p:nvPr>
            <p:ph idx="1"/>
          </p:nvPr>
        </p:nvSpPr>
        <p:spPr>
          <a:xfrm>
            <a:off x="5183188" y="987492"/>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5A653B-4E5C-5841-84B5-09C17059667C}"/>
              </a:ext>
            </a:extLst>
          </p:cNvPr>
          <p:cNvSpPr>
            <a:spLocks noGrp="1"/>
          </p:cNvSpPr>
          <p:nvPr>
            <p:ph type="body" sz="half" idx="2"/>
          </p:nvPr>
        </p:nvSpPr>
        <p:spPr>
          <a:xfrm>
            <a:off x="839788" y="2057403"/>
            <a:ext cx="3932237" cy="3811588"/>
          </a:xfrm>
        </p:spPr>
        <p:txBody>
          <a:bodyPr/>
          <a:lstStyle>
            <a:lvl1pPr marL="0" indent="0">
              <a:buNone/>
              <a:defRPr sz="1600"/>
            </a:lvl1pPr>
            <a:lvl2pPr marL="456639" indent="0">
              <a:buNone/>
              <a:defRPr sz="1500"/>
            </a:lvl2pPr>
            <a:lvl3pPr marL="913334" indent="0">
              <a:buNone/>
              <a:defRPr sz="1200"/>
            </a:lvl3pPr>
            <a:lvl4pPr marL="1370002" indent="0">
              <a:buNone/>
              <a:defRPr sz="1100"/>
            </a:lvl4pPr>
            <a:lvl5pPr marL="1826669" indent="0">
              <a:buNone/>
              <a:defRPr sz="1100"/>
            </a:lvl5pPr>
            <a:lvl6pPr marL="2283366" indent="0">
              <a:buNone/>
              <a:defRPr sz="1100"/>
            </a:lvl6pPr>
            <a:lvl7pPr marL="2740002" indent="0">
              <a:buNone/>
              <a:defRPr sz="1100"/>
            </a:lvl7pPr>
            <a:lvl8pPr marL="3196640" indent="0">
              <a:buNone/>
              <a:defRPr sz="1100"/>
            </a:lvl8pPr>
            <a:lvl9pPr marL="365327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id="{F768B0DD-116F-7D4C-89AA-8797438245AE}"/>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6" name="Footer Placeholder 5">
            <a:extLst>
              <a:ext uri="{FF2B5EF4-FFF2-40B4-BE49-F238E27FC236}">
                <a16:creationId xmlns:a16="http://schemas.microsoft.com/office/drawing/2014/main" id="{5E6D0006-FB08-2C4C-B66A-4787A1F3BF73}"/>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a:extLst>
              <a:ext uri="{FF2B5EF4-FFF2-40B4-BE49-F238E27FC236}">
                <a16:creationId xmlns:a16="http://schemas.microsoft.com/office/drawing/2014/main" id="{2D725647-A20E-D143-87FC-5BF15F55A6F8}"/>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95170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78CE5-B1A9-B446-8926-0BCE30A50A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77F6D0-31C5-2840-822D-996C4772A2C8}"/>
              </a:ext>
            </a:extLst>
          </p:cNvPr>
          <p:cNvSpPr>
            <a:spLocks noGrp="1"/>
          </p:cNvSpPr>
          <p:nvPr>
            <p:ph type="pic" idx="1"/>
          </p:nvPr>
        </p:nvSpPr>
        <p:spPr>
          <a:xfrm>
            <a:off x="5183188" y="987492"/>
            <a:ext cx="6172200" cy="4873625"/>
          </a:xfrm>
        </p:spPr>
        <p:txBody>
          <a:bodyPr/>
          <a:lstStyle>
            <a:lvl1pPr marL="0" indent="0">
              <a:buNone/>
              <a:defRPr sz="3200"/>
            </a:lvl1pPr>
            <a:lvl2pPr marL="456639" indent="0">
              <a:buNone/>
              <a:defRPr sz="2800"/>
            </a:lvl2pPr>
            <a:lvl3pPr marL="913334" indent="0">
              <a:buNone/>
              <a:defRPr sz="2400"/>
            </a:lvl3pPr>
            <a:lvl4pPr marL="1370002" indent="0">
              <a:buNone/>
              <a:defRPr sz="2000"/>
            </a:lvl4pPr>
            <a:lvl5pPr marL="1826669" indent="0">
              <a:buNone/>
              <a:defRPr sz="2000"/>
            </a:lvl5pPr>
            <a:lvl6pPr marL="2283366" indent="0">
              <a:buNone/>
              <a:defRPr sz="2000"/>
            </a:lvl6pPr>
            <a:lvl7pPr marL="2740002" indent="0">
              <a:buNone/>
              <a:defRPr sz="2000"/>
            </a:lvl7pPr>
            <a:lvl8pPr marL="3196640" indent="0">
              <a:buNone/>
              <a:defRPr sz="2000"/>
            </a:lvl8pPr>
            <a:lvl9pPr marL="3653279" indent="0">
              <a:buNone/>
              <a:defRPr sz="2000"/>
            </a:lvl9pPr>
          </a:lstStyle>
          <a:p>
            <a:endParaRPr lang="en-US"/>
          </a:p>
        </p:txBody>
      </p:sp>
      <p:sp>
        <p:nvSpPr>
          <p:cNvPr id="4" name="Text Placeholder 3">
            <a:extLst>
              <a:ext uri="{FF2B5EF4-FFF2-40B4-BE49-F238E27FC236}">
                <a16:creationId xmlns:a16="http://schemas.microsoft.com/office/drawing/2014/main" id="{9E40BF58-02D3-C941-A8EB-50877CD8A34D}"/>
              </a:ext>
            </a:extLst>
          </p:cNvPr>
          <p:cNvSpPr>
            <a:spLocks noGrp="1"/>
          </p:cNvSpPr>
          <p:nvPr>
            <p:ph type="body" sz="half" idx="2"/>
          </p:nvPr>
        </p:nvSpPr>
        <p:spPr>
          <a:xfrm>
            <a:off x="839788" y="2057403"/>
            <a:ext cx="3932237" cy="3811588"/>
          </a:xfrm>
        </p:spPr>
        <p:txBody>
          <a:bodyPr/>
          <a:lstStyle>
            <a:lvl1pPr marL="0" indent="0">
              <a:buNone/>
              <a:defRPr sz="1600"/>
            </a:lvl1pPr>
            <a:lvl2pPr marL="456639" indent="0">
              <a:buNone/>
              <a:defRPr sz="1500"/>
            </a:lvl2pPr>
            <a:lvl3pPr marL="913334" indent="0">
              <a:buNone/>
              <a:defRPr sz="1200"/>
            </a:lvl3pPr>
            <a:lvl4pPr marL="1370002" indent="0">
              <a:buNone/>
              <a:defRPr sz="1100"/>
            </a:lvl4pPr>
            <a:lvl5pPr marL="1826669" indent="0">
              <a:buNone/>
              <a:defRPr sz="1100"/>
            </a:lvl5pPr>
            <a:lvl6pPr marL="2283366" indent="0">
              <a:buNone/>
              <a:defRPr sz="1100"/>
            </a:lvl6pPr>
            <a:lvl7pPr marL="2740002" indent="0">
              <a:buNone/>
              <a:defRPr sz="1100"/>
            </a:lvl7pPr>
            <a:lvl8pPr marL="3196640" indent="0">
              <a:buNone/>
              <a:defRPr sz="1100"/>
            </a:lvl8pPr>
            <a:lvl9pPr marL="365327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id="{D89679FA-1CDE-2C46-A036-1946C9C4F766}"/>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6" name="Footer Placeholder 5">
            <a:extLst>
              <a:ext uri="{FF2B5EF4-FFF2-40B4-BE49-F238E27FC236}">
                <a16:creationId xmlns:a16="http://schemas.microsoft.com/office/drawing/2014/main" id="{6A88ABC8-5038-E249-88D8-AC042DB4D456}"/>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a:extLst>
              <a:ext uri="{FF2B5EF4-FFF2-40B4-BE49-F238E27FC236}">
                <a16:creationId xmlns:a16="http://schemas.microsoft.com/office/drawing/2014/main" id="{C5E27AD7-1DEB-8B4B-A01A-E11EB63D6ACE}"/>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16137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1545B-70F6-E649-87D7-CDE051ABA5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9EF430-3A6B-234A-909B-BBA600764D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FF5245-2EC2-3340-8168-289587A17EC7}"/>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DBAECB6E-AA03-AC4C-8478-455A1DD40BC3}"/>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814D116B-64BF-C449-BA2C-C10C680829DF}"/>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351400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03C5F1-2538-784C-8723-DA7DD2FFC63F}"/>
              </a:ext>
            </a:extLst>
          </p:cNvPr>
          <p:cNvSpPr>
            <a:spLocks noGrp="1"/>
          </p:cNvSpPr>
          <p:nvPr>
            <p:ph type="title" orient="vert"/>
          </p:nvPr>
        </p:nvSpPr>
        <p:spPr>
          <a:xfrm>
            <a:off x="8724902" y="365187"/>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CB25EB-02D1-F345-AB2B-1C2814873DE4}"/>
              </a:ext>
            </a:extLst>
          </p:cNvPr>
          <p:cNvSpPr>
            <a:spLocks noGrp="1"/>
          </p:cNvSpPr>
          <p:nvPr>
            <p:ph type="body" orient="vert" idx="1"/>
          </p:nvPr>
        </p:nvSpPr>
        <p:spPr>
          <a:xfrm>
            <a:off x="838203" y="365187"/>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F52F18-24FA-834E-8B51-6FA6D0FCFA3B}"/>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ABC2EA81-8A26-EF42-87E7-088A2328890C}"/>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AA591D71-CE71-D24F-B740-D77CD52449A4}"/>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028415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CC6F3-CC7F-644C-ACF4-795DF3ECD1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676B95-A900-7243-8E95-BE8DEA9F652C}"/>
              </a:ext>
            </a:extLst>
          </p:cNvPr>
          <p:cNvSpPr>
            <a:spLocks noGrp="1"/>
          </p:cNvSpPr>
          <p:nvPr>
            <p:ph type="subTitle" idx="1"/>
          </p:nvPr>
        </p:nvSpPr>
        <p:spPr>
          <a:xfrm>
            <a:off x="1524000" y="3602037"/>
            <a:ext cx="9144000" cy="1655763"/>
          </a:xfrm>
        </p:spPr>
        <p:txBody>
          <a:bodyPr/>
          <a:lstStyle>
            <a:lvl1pPr marL="0" indent="0" algn="ctr">
              <a:buNone/>
              <a:defRPr sz="2400"/>
            </a:lvl1pPr>
            <a:lvl2pPr marL="456483" indent="0" algn="ctr">
              <a:buNone/>
              <a:defRPr sz="2000"/>
            </a:lvl2pPr>
            <a:lvl3pPr marL="913040" indent="0" algn="ctr">
              <a:buNone/>
              <a:defRPr sz="1900"/>
            </a:lvl3pPr>
            <a:lvl4pPr marL="1369560" indent="0" algn="ctr">
              <a:buNone/>
              <a:defRPr sz="1600"/>
            </a:lvl4pPr>
            <a:lvl5pPr marL="1826080" indent="0" algn="ctr">
              <a:buNone/>
              <a:defRPr sz="1600"/>
            </a:lvl5pPr>
            <a:lvl6pPr marL="2282638" indent="0" algn="ctr">
              <a:buNone/>
              <a:defRPr sz="1600"/>
            </a:lvl6pPr>
            <a:lvl7pPr marL="2739118" indent="0" algn="ctr">
              <a:buNone/>
              <a:defRPr sz="1600"/>
            </a:lvl7pPr>
            <a:lvl8pPr marL="3195600" indent="0" algn="ctr">
              <a:buNone/>
              <a:defRPr sz="1600"/>
            </a:lvl8pPr>
            <a:lvl9pPr marL="365208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093BB5-3684-6242-9DC0-6EAB5C43EA43}"/>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F4B0FE9C-5BD8-7F48-9A0D-AFF40CEA5F36}"/>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7F951743-CF7E-F448-9F60-2A8D45415006}"/>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21385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002A3-9C37-5A43-8947-251A836E3563}"/>
              </a:ext>
            </a:extLst>
          </p:cNvPr>
          <p:cNvSpPr>
            <a:spLocks noGrp="1"/>
          </p:cNvSpPr>
          <p:nvPr>
            <p:ph type="title"/>
          </p:nvPr>
        </p:nvSpPr>
        <p:spPr/>
        <p:txBody>
          <a:bodyPr>
            <a:normAutofit/>
          </a:bodyPr>
          <a:lstStyle>
            <a:lvl1pPr>
              <a:defRPr sz="3600" b="1" i="0">
                <a:latin typeface="Calibri"/>
              </a:defRPr>
            </a:lvl1pPr>
          </a:lstStyle>
          <a:p>
            <a:r>
              <a:rPr lang="en-US" dirty="0"/>
              <a:t>Click to edit Master title style</a:t>
            </a:r>
          </a:p>
        </p:txBody>
      </p:sp>
      <p:sp>
        <p:nvSpPr>
          <p:cNvPr id="3" name="Content Placeholder 2">
            <a:extLst>
              <a:ext uri="{FF2B5EF4-FFF2-40B4-BE49-F238E27FC236}">
                <a16:creationId xmlns:a16="http://schemas.microsoft.com/office/drawing/2014/main" id="{32E613EE-FBF9-D049-A415-28188A60A4A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F3AD75-EF64-3A43-A7CC-0E7153767081}"/>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82333A4C-0168-214A-8B40-17A4215D34E5}"/>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B343DD0C-ACBE-5048-9996-2381B60EA36B}"/>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066722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B1C71-2686-9B41-BE87-2256385A01EA}"/>
              </a:ext>
            </a:extLst>
          </p:cNvPr>
          <p:cNvSpPr>
            <a:spLocks noGrp="1"/>
          </p:cNvSpPr>
          <p:nvPr>
            <p:ph type="title"/>
          </p:nvPr>
        </p:nvSpPr>
        <p:spPr>
          <a:xfrm>
            <a:off x="831851" y="170982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68F735-C273-F045-9092-CB5E0AE8DEB3}"/>
              </a:ext>
            </a:extLst>
          </p:cNvPr>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6483" indent="0">
              <a:buNone/>
              <a:defRPr sz="2000">
                <a:solidFill>
                  <a:schemeClr val="tx1">
                    <a:tint val="75000"/>
                  </a:schemeClr>
                </a:solidFill>
              </a:defRPr>
            </a:lvl2pPr>
            <a:lvl3pPr marL="913040" indent="0">
              <a:buNone/>
              <a:defRPr sz="1900">
                <a:solidFill>
                  <a:schemeClr val="tx1">
                    <a:tint val="75000"/>
                  </a:schemeClr>
                </a:solidFill>
              </a:defRPr>
            </a:lvl3pPr>
            <a:lvl4pPr marL="1369560" indent="0">
              <a:buNone/>
              <a:defRPr sz="1600">
                <a:solidFill>
                  <a:schemeClr val="tx1">
                    <a:tint val="75000"/>
                  </a:schemeClr>
                </a:solidFill>
              </a:defRPr>
            </a:lvl4pPr>
            <a:lvl5pPr marL="1826080" indent="0">
              <a:buNone/>
              <a:defRPr sz="1600">
                <a:solidFill>
                  <a:schemeClr val="tx1">
                    <a:tint val="75000"/>
                  </a:schemeClr>
                </a:solidFill>
              </a:defRPr>
            </a:lvl5pPr>
            <a:lvl6pPr marL="2282638" indent="0">
              <a:buNone/>
              <a:defRPr sz="1600">
                <a:solidFill>
                  <a:schemeClr val="tx1">
                    <a:tint val="75000"/>
                  </a:schemeClr>
                </a:solidFill>
              </a:defRPr>
            </a:lvl6pPr>
            <a:lvl7pPr marL="2739118" indent="0">
              <a:buNone/>
              <a:defRPr sz="1600">
                <a:solidFill>
                  <a:schemeClr val="tx1">
                    <a:tint val="75000"/>
                  </a:schemeClr>
                </a:solidFill>
              </a:defRPr>
            </a:lvl7pPr>
            <a:lvl8pPr marL="3195600" indent="0">
              <a:buNone/>
              <a:defRPr sz="1600">
                <a:solidFill>
                  <a:schemeClr val="tx1">
                    <a:tint val="75000"/>
                  </a:schemeClr>
                </a:solidFill>
              </a:defRPr>
            </a:lvl8pPr>
            <a:lvl9pPr marL="3652083"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617AFC-2932-A242-828F-C29DDA6F6D4B}"/>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F5074960-35F6-7D48-A55B-5A10126FEB23}"/>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9955062E-8B3E-5642-BF43-EA788CDDB2EF}"/>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915287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C78D0-5DB3-B647-93A8-62CC895B63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BE70E5-22B3-EC42-851B-920DF2B84D34}"/>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4D4448-24DB-654E-9AFC-985EF2A6FF92}"/>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77BF59-0494-374C-904F-60ABF0307EED}"/>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6" name="Footer Placeholder 5">
            <a:extLst>
              <a:ext uri="{FF2B5EF4-FFF2-40B4-BE49-F238E27FC236}">
                <a16:creationId xmlns:a16="http://schemas.microsoft.com/office/drawing/2014/main" id="{32C614B8-318E-0145-BF26-3B1791DE24CA}"/>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a:extLst>
              <a:ext uri="{FF2B5EF4-FFF2-40B4-BE49-F238E27FC236}">
                <a16:creationId xmlns:a16="http://schemas.microsoft.com/office/drawing/2014/main" id="{FEFC3FEE-0767-C346-B480-C9672F507256}"/>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039397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D32C6-4121-2B44-B86B-53CECF1A1612}"/>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A3D04E-393A-6449-BA29-73D8176C8087}"/>
              </a:ext>
            </a:extLst>
          </p:cNvPr>
          <p:cNvSpPr>
            <a:spLocks noGrp="1"/>
          </p:cNvSpPr>
          <p:nvPr>
            <p:ph type="body" idx="1"/>
          </p:nvPr>
        </p:nvSpPr>
        <p:spPr>
          <a:xfrm>
            <a:off x="839789" y="1681163"/>
            <a:ext cx="5157787" cy="823912"/>
          </a:xfrm>
        </p:spPr>
        <p:txBody>
          <a:bodyPr anchor="b"/>
          <a:lstStyle>
            <a:lvl1pPr marL="0" indent="0">
              <a:buNone/>
              <a:defRPr sz="2400" b="1"/>
            </a:lvl1pPr>
            <a:lvl2pPr marL="456483" indent="0">
              <a:buNone/>
              <a:defRPr sz="2000" b="1"/>
            </a:lvl2pPr>
            <a:lvl3pPr marL="913040" indent="0">
              <a:buNone/>
              <a:defRPr sz="1900" b="1"/>
            </a:lvl3pPr>
            <a:lvl4pPr marL="1369560" indent="0">
              <a:buNone/>
              <a:defRPr sz="1600" b="1"/>
            </a:lvl4pPr>
            <a:lvl5pPr marL="1826080" indent="0">
              <a:buNone/>
              <a:defRPr sz="1600" b="1"/>
            </a:lvl5pPr>
            <a:lvl6pPr marL="2282638" indent="0">
              <a:buNone/>
              <a:defRPr sz="1600" b="1"/>
            </a:lvl6pPr>
            <a:lvl7pPr marL="2739118" indent="0">
              <a:buNone/>
              <a:defRPr sz="1600" b="1"/>
            </a:lvl7pPr>
            <a:lvl8pPr marL="3195600" indent="0">
              <a:buNone/>
              <a:defRPr sz="1600" b="1"/>
            </a:lvl8pPr>
            <a:lvl9pPr marL="3652083"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16A3F2A-EF0A-2540-9BEF-CF3119A22C58}"/>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892FDE-5FD1-214F-83D7-EED608EEAEA9}"/>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483" indent="0">
              <a:buNone/>
              <a:defRPr sz="2000" b="1"/>
            </a:lvl2pPr>
            <a:lvl3pPr marL="913040" indent="0">
              <a:buNone/>
              <a:defRPr sz="1900" b="1"/>
            </a:lvl3pPr>
            <a:lvl4pPr marL="1369560" indent="0">
              <a:buNone/>
              <a:defRPr sz="1600" b="1"/>
            </a:lvl4pPr>
            <a:lvl5pPr marL="1826080" indent="0">
              <a:buNone/>
              <a:defRPr sz="1600" b="1"/>
            </a:lvl5pPr>
            <a:lvl6pPr marL="2282638" indent="0">
              <a:buNone/>
              <a:defRPr sz="1600" b="1"/>
            </a:lvl6pPr>
            <a:lvl7pPr marL="2739118" indent="0">
              <a:buNone/>
              <a:defRPr sz="1600" b="1"/>
            </a:lvl7pPr>
            <a:lvl8pPr marL="3195600" indent="0">
              <a:buNone/>
              <a:defRPr sz="1600" b="1"/>
            </a:lvl8pPr>
            <a:lvl9pPr marL="3652083"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9181169-7431-8E41-8EEE-DF16FCA51506}"/>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C5FAC1-041E-6547-99C1-80177663F190}"/>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8" name="Footer Placeholder 7">
            <a:extLst>
              <a:ext uri="{FF2B5EF4-FFF2-40B4-BE49-F238E27FC236}">
                <a16:creationId xmlns:a16="http://schemas.microsoft.com/office/drawing/2014/main" id="{18F73ECD-D21B-0548-9EB5-3C6B9D81BFC1}"/>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a:extLst>
              <a:ext uri="{FF2B5EF4-FFF2-40B4-BE49-F238E27FC236}">
                <a16:creationId xmlns:a16="http://schemas.microsoft.com/office/drawing/2014/main" id="{C8B2C92D-62A9-A44E-BC6D-0620057342CB}"/>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4701443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8A95D-619C-AF43-91CD-BAA58320F2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B7FEF3-E3D3-9445-8026-D2D41CA5C322}"/>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4" name="Footer Placeholder 3">
            <a:extLst>
              <a:ext uri="{FF2B5EF4-FFF2-40B4-BE49-F238E27FC236}">
                <a16:creationId xmlns:a16="http://schemas.microsoft.com/office/drawing/2014/main" id="{041E65B0-0FD4-8E40-B6A8-F0EEC29774F2}"/>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a:extLst>
              <a:ext uri="{FF2B5EF4-FFF2-40B4-BE49-F238E27FC236}">
                <a16:creationId xmlns:a16="http://schemas.microsoft.com/office/drawing/2014/main" id="{C00DA2AB-8092-EE42-9425-ADF66A2502CE}"/>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89968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6747" indent="0">
              <a:buNone/>
              <a:defRPr sz="2800"/>
            </a:lvl2pPr>
            <a:lvl3pPr marL="913538" indent="0">
              <a:buNone/>
              <a:defRPr sz="2400"/>
            </a:lvl3pPr>
            <a:lvl4pPr marL="1370308" indent="0">
              <a:buNone/>
              <a:defRPr sz="2000"/>
            </a:lvl4pPr>
            <a:lvl5pPr marL="1827077" indent="0">
              <a:buNone/>
              <a:defRPr sz="2000"/>
            </a:lvl5pPr>
            <a:lvl6pPr marL="2283870" indent="0">
              <a:buNone/>
              <a:defRPr sz="2000"/>
            </a:lvl6pPr>
            <a:lvl7pPr marL="2740614" indent="0">
              <a:buNone/>
              <a:defRPr sz="2000"/>
            </a:lvl7pPr>
            <a:lvl8pPr marL="3197360" indent="0">
              <a:buNone/>
              <a:defRPr sz="2000"/>
            </a:lvl8pPr>
            <a:lvl9pPr marL="3654107" indent="0">
              <a:buNone/>
              <a:defRPr sz="2000"/>
            </a:lvl9pPr>
          </a:lstStyle>
          <a:p>
            <a:endParaRPr lang="en-US"/>
          </a:p>
        </p:txBody>
      </p:sp>
      <p:sp>
        <p:nvSpPr>
          <p:cNvPr id="4" name="Text Placeholder 3"/>
          <p:cNvSpPr>
            <a:spLocks noGrp="1"/>
          </p:cNvSpPr>
          <p:nvPr>
            <p:ph type="body" sz="half" idx="2"/>
          </p:nvPr>
        </p:nvSpPr>
        <p:spPr>
          <a:xfrm>
            <a:off x="2389188" y="5367387"/>
            <a:ext cx="7315200" cy="804863"/>
          </a:xfrm>
        </p:spPr>
        <p:txBody>
          <a:bodyPr/>
          <a:lstStyle>
            <a:lvl1pPr marL="0" indent="0">
              <a:buNone/>
              <a:defRPr sz="1500"/>
            </a:lvl1pPr>
            <a:lvl2pPr marL="456747" indent="0">
              <a:buNone/>
              <a:defRPr sz="1200"/>
            </a:lvl2pPr>
            <a:lvl3pPr marL="913538" indent="0">
              <a:buNone/>
              <a:defRPr sz="1100"/>
            </a:lvl3pPr>
            <a:lvl4pPr marL="1370308" indent="0">
              <a:buNone/>
              <a:defRPr sz="900"/>
            </a:lvl4pPr>
            <a:lvl5pPr marL="1827077" indent="0">
              <a:buNone/>
              <a:defRPr sz="900"/>
            </a:lvl5pPr>
            <a:lvl6pPr marL="2283870" indent="0">
              <a:buNone/>
              <a:defRPr sz="900"/>
            </a:lvl6pPr>
            <a:lvl7pPr marL="2740614" indent="0">
              <a:buNone/>
              <a:defRPr sz="900"/>
            </a:lvl7pPr>
            <a:lvl8pPr marL="3197360" indent="0">
              <a:buNone/>
              <a:defRPr sz="900"/>
            </a:lvl8pPr>
            <a:lvl9pPr marL="365410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59A6B0-32A0-B142-B335-343E03014468}" type="datetimeFigureOut">
              <a:rPr lang="en-US" smtClean="0"/>
              <a:t>12/12/18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B2BFB-62B9-4146-A6AC-41AB504881B7}" type="slidenum">
              <a:rPr lang="en-US" smtClean="0"/>
              <a:t>‹#›</a:t>
            </a:fld>
            <a:endParaRPr lang="en-US"/>
          </a:p>
        </p:txBody>
      </p:sp>
    </p:spTree>
    <p:extLst>
      <p:ext uri="{BB962C8B-B14F-4D97-AF65-F5344CB8AC3E}">
        <p14:creationId xmlns:p14="http://schemas.microsoft.com/office/powerpoint/2010/main" val="33208833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BD6F3A-F069-054D-B6B7-B5E6658E14AE}"/>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3" name="Footer Placeholder 2">
            <a:extLst>
              <a:ext uri="{FF2B5EF4-FFF2-40B4-BE49-F238E27FC236}">
                <a16:creationId xmlns:a16="http://schemas.microsoft.com/office/drawing/2014/main" id="{1B722CC7-B42E-5E4B-9B61-4DAFD6180B7A}"/>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a:extLst>
              <a:ext uri="{FF2B5EF4-FFF2-40B4-BE49-F238E27FC236}">
                <a16:creationId xmlns:a16="http://schemas.microsoft.com/office/drawing/2014/main" id="{AB314B19-175F-9C4F-981A-7B67330C3388}"/>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953420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39FC9-CB1C-ED44-B083-212E9A448F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481D9C-B0B3-D54B-B237-F74F809AECD9}"/>
              </a:ext>
            </a:extLst>
          </p:cNvPr>
          <p:cNvSpPr>
            <a:spLocks noGrp="1"/>
          </p:cNvSpPr>
          <p:nvPr>
            <p:ph idx="1"/>
          </p:nvPr>
        </p:nvSpPr>
        <p:spPr>
          <a:xfrm>
            <a:off x="5183188" y="98750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5A653B-4E5C-5841-84B5-09C17059667C}"/>
              </a:ext>
            </a:extLst>
          </p:cNvPr>
          <p:cNvSpPr>
            <a:spLocks noGrp="1"/>
          </p:cNvSpPr>
          <p:nvPr>
            <p:ph type="body" sz="half" idx="2"/>
          </p:nvPr>
        </p:nvSpPr>
        <p:spPr>
          <a:xfrm>
            <a:off x="839788" y="2057403"/>
            <a:ext cx="3932237" cy="3811588"/>
          </a:xfrm>
        </p:spPr>
        <p:txBody>
          <a:bodyPr/>
          <a:lstStyle>
            <a:lvl1pPr marL="0" indent="0">
              <a:buNone/>
              <a:defRPr sz="1600"/>
            </a:lvl1pPr>
            <a:lvl2pPr marL="456483" indent="0">
              <a:buNone/>
              <a:defRPr sz="1500"/>
            </a:lvl2pPr>
            <a:lvl3pPr marL="913040" indent="0">
              <a:buNone/>
              <a:defRPr sz="1200"/>
            </a:lvl3pPr>
            <a:lvl4pPr marL="1369560" indent="0">
              <a:buNone/>
              <a:defRPr sz="1100"/>
            </a:lvl4pPr>
            <a:lvl5pPr marL="1826080" indent="0">
              <a:buNone/>
              <a:defRPr sz="1100"/>
            </a:lvl5pPr>
            <a:lvl6pPr marL="2282638" indent="0">
              <a:buNone/>
              <a:defRPr sz="1100"/>
            </a:lvl6pPr>
            <a:lvl7pPr marL="2739118" indent="0">
              <a:buNone/>
              <a:defRPr sz="1100"/>
            </a:lvl7pPr>
            <a:lvl8pPr marL="3195600" indent="0">
              <a:buNone/>
              <a:defRPr sz="1100"/>
            </a:lvl8pPr>
            <a:lvl9pPr marL="3652083"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id="{F768B0DD-116F-7D4C-89AA-8797438245AE}"/>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6" name="Footer Placeholder 5">
            <a:extLst>
              <a:ext uri="{FF2B5EF4-FFF2-40B4-BE49-F238E27FC236}">
                <a16:creationId xmlns:a16="http://schemas.microsoft.com/office/drawing/2014/main" id="{5E6D0006-FB08-2C4C-B66A-4787A1F3BF73}"/>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a:extLst>
              <a:ext uri="{FF2B5EF4-FFF2-40B4-BE49-F238E27FC236}">
                <a16:creationId xmlns:a16="http://schemas.microsoft.com/office/drawing/2014/main" id="{2D725647-A20E-D143-87FC-5BF15F55A6F8}"/>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835881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78CE5-B1A9-B446-8926-0BCE30A50A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77F6D0-31C5-2840-822D-996C4772A2C8}"/>
              </a:ext>
            </a:extLst>
          </p:cNvPr>
          <p:cNvSpPr>
            <a:spLocks noGrp="1"/>
          </p:cNvSpPr>
          <p:nvPr>
            <p:ph type="pic" idx="1"/>
          </p:nvPr>
        </p:nvSpPr>
        <p:spPr>
          <a:xfrm>
            <a:off x="5183188" y="987509"/>
            <a:ext cx="6172200" cy="4873625"/>
          </a:xfrm>
        </p:spPr>
        <p:txBody>
          <a:bodyPr/>
          <a:lstStyle>
            <a:lvl1pPr marL="0" indent="0">
              <a:buNone/>
              <a:defRPr sz="3200"/>
            </a:lvl1pPr>
            <a:lvl2pPr marL="456483" indent="0">
              <a:buNone/>
              <a:defRPr sz="2800"/>
            </a:lvl2pPr>
            <a:lvl3pPr marL="913040" indent="0">
              <a:buNone/>
              <a:defRPr sz="2400"/>
            </a:lvl3pPr>
            <a:lvl4pPr marL="1369560" indent="0">
              <a:buNone/>
              <a:defRPr sz="2000"/>
            </a:lvl4pPr>
            <a:lvl5pPr marL="1826080" indent="0">
              <a:buNone/>
              <a:defRPr sz="2000"/>
            </a:lvl5pPr>
            <a:lvl6pPr marL="2282638" indent="0">
              <a:buNone/>
              <a:defRPr sz="2000"/>
            </a:lvl6pPr>
            <a:lvl7pPr marL="2739118" indent="0">
              <a:buNone/>
              <a:defRPr sz="2000"/>
            </a:lvl7pPr>
            <a:lvl8pPr marL="3195600" indent="0">
              <a:buNone/>
              <a:defRPr sz="2000"/>
            </a:lvl8pPr>
            <a:lvl9pPr marL="3652083" indent="0">
              <a:buNone/>
              <a:defRPr sz="2000"/>
            </a:lvl9pPr>
          </a:lstStyle>
          <a:p>
            <a:endParaRPr lang="en-US"/>
          </a:p>
        </p:txBody>
      </p:sp>
      <p:sp>
        <p:nvSpPr>
          <p:cNvPr id="4" name="Text Placeholder 3">
            <a:extLst>
              <a:ext uri="{FF2B5EF4-FFF2-40B4-BE49-F238E27FC236}">
                <a16:creationId xmlns:a16="http://schemas.microsoft.com/office/drawing/2014/main" id="{9E40BF58-02D3-C941-A8EB-50877CD8A34D}"/>
              </a:ext>
            </a:extLst>
          </p:cNvPr>
          <p:cNvSpPr>
            <a:spLocks noGrp="1"/>
          </p:cNvSpPr>
          <p:nvPr>
            <p:ph type="body" sz="half" idx="2"/>
          </p:nvPr>
        </p:nvSpPr>
        <p:spPr>
          <a:xfrm>
            <a:off x="839788" y="2057403"/>
            <a:ext cx="3932237" cy="3811588"/>
          </a:xfrm>
        </p:spPr>
        <p:txBody>
          <a:bodyPr/>
          <a:lstStyle>
            <a:lvl1pPr marL="0" indent="0">
              <a:buNone/>
              <a:defRPr sz="1600"/>
            </a:lvl1pPr>
            <a:lvl2pPr marL="456483" indent="0">
              <a:buNone/>
              <a:defRPr sz="1500"/>
            </a:lvl2pPr>
            <a:lvl3pPr marL="913040" indent="0">
              <a:buNone/>
              <a:defRPr sz="1200"/>
            </a:lvl3pPr>
            <a:lvl4pPr marL="1369560" indent="0">
              <a:buNone/>
              <a:defRPr sz="1100"/>
            </a:lvl4pPr>
            <a:lvl5pPr marL="1826080" indent="0">
              <a:buNone/>
              <a:defRPr sz="1100"/>
            </a:lvl5pPr>
            <a:lvl6pPr marL="2282638" indent="0">
              <a:buNone/>
              <a:defRPr sz="1100"/>
            </a:lvl6pPr>
            <a:lvl7pPr marL="2739118" indent="0">
              <a:buNone/>
              <a:defRPr sz="1100"/>
            </a:lvl7pPr>
            <a:lvl8pPr marL="3195600" indent="0">
              <a:buNone/>
              <a:defRPr sz="1100"/>
            </a:lvl8pPr>
            <a:lvl9pPr marL="3652083"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id="{D89679FA-1CDE-2C46-A036-1946C9C4F766}"/>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6" name="Footer Placeholder 5">
            <a:extLst>
              <a:ext uri="{FF2B5EF4-FFF2-40B4-BE49-F238E27FC236}">
                <a16:creationId xmlns:a16="http://schemas.microsoft.com/office/drawing/2014/main" id="{6A88ABC8-5038-E249-88D8-AC042DB4D456}"/>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a:extLst>
              <a:ext uri="{FF2B5EF4-FFF2-40B4-BE49-F238E27FC236}">
                <a16:creationId xmlns:a16="http://schemas.microsoft.com/office/drawing/2014/main" id="{C5E27AD7-1DEB-8B4B-A01A-E11EB63D6ACE}"/>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5804737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1545B-70F6-E649-87D7-CDE051ABA5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9EF430-3A6B-234A-909B-BBA600764D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FF5245-2EC2-3340-8168-289587A17EC7}"/>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DBAECB6E-AA03-AC4C-8478-455A1DD40BC3}"/>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814D116B-64BF-C449-BA2C-C10C680829DF}"/>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720624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03C5F1-2538-784C-8723-DA7DD2FFC63F}"/>
              </a:ext>
            </a:extLst>
          </p:cNvPr>
          <p:cNvSpPr>
            <a:spLocks noGrp="1"/>
          </p:cNvSpPr>
          <p:nvPr>
            <p:ph type="title" orient="vert"/>
          </p:nvPr>
        </p:nvSpPr>
        <p:spPr>
          <a:xfrm>
            <a:off x="8724902" y="365205"/>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CB25EB-02D1-F345-AB2B-1C2814873DE4}"/>
              </a:ext>
            </a:extLst>
          </p:cNvPr>
          <p:cNvSpPr>
            <a:spLocks noGrp="1"/>
          </p:cNvSpPr>
          <p:nvPr>
            <p:ph type="body" orient="vert" idx="1"/>
          </p:nvPr>
        </p:nvSpPr>
        <p:spPr>
          <a:xfrm>
            <a:off x="838203" y="365205"/>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F52F18-24FA-834E-8B51-6FA6D0FCFA3B}"/>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ABC2EA81-8A26-EF42-87E7-088A2328890C}"/>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AA591D71-CE71-D24F-B740-D77CD52449A4}"/>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572163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CC6F3-CC7F-644C-ACF4-795DF3ECD1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676B95-A900-7243-8E95-BE8DEA9F652C}"/>
              </a:ext>
            </a:extLst>
          </p:cNvPr>
          <p:cNvSpPr>
            <a:spLocks noGrp="1"/>
          </p:cNvSpPr>
          <p:nvPr>
            <p:ph type="subTitle" idx="1"/>
          </p:nvPr>
        </p:nvSpPr>
        <p:spPr>
          <a:xfrm>
            <a:off x="1524000" y="3602037"/>
            <a:ext cx="9144000" cy="1655763"/>
          </a:xfrm>
        </p:spPr>
        <p:txBody>
          <a:bodyPr/>
          <a:lstStyle>
            <a:lvl1pPr marL="0" indent="0" algn="ctr">
              <a:buNone/>
              <a:defRPr sz="2400"/>
            </a:lvl1pPr>
            <a:lvl2pPr marL="456615" indent="0" algn="ctr">
              <a:buNone/>
              <a:defRPr sz="2000"/>
            </a:lvl2pPr>
            <a:lvl3pPr marL="913289" indent="0" algn="ctr">
              <a:buNone/>
              <a:defRPr sz="1900"/>
            </a:lvl3pPr>
            <a:lvl4pPr marL="1369934" indent="0" algn="ctr">
              <a:buNone/>
              <a:defRPr sz="1600"/>
            </a:lvl4pPr>
            <a:lvl5pPr marL="1826578" indent="0" algn="ctr">
              <a:buNone/>
              <a:defRPr sz="1600"/>
            </a:lvl5pPr>
            <a:lvl6pPr marL="2283254" indent="0" algn="ctr">
              <a:buNone/>
              <a:defRPr sz="1600"/>
            </a:lvl6pPr>
            <a:lvl7pPr marL="2739866" indent="0" algn="ctr">
              <a:buNone/>
              <a:defRPr sz="1600"/>
            </a:lvl7pPr>
            <a:lvl8pPr marL="3196480" indent="0" algn="ctr">
              <a:buNone/>
              <a:defRPr sz="1600"/>
            </a:lvl8pPr>
            <a:lvl9pPr marL="3653095"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093BB5-3684-6242-9DC0-6EAB5C43EA43}"/>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F4B0FE9C-5BD8-7F48-9A0D-AFF40CEA5F36}"/>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7F951743-CF7E-F448-9F60-2A8D45415006}"/>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985225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002A3-9C37-5A43-8947-251A836E3563}"/>
              </a:ext>
            </a:extLst>
          </p:cNvPr>
          <p:cNvSpPr>
            <a:spLocks noGrp="1"/>
          </p:cNvSpPr>
          <p:nvPr>
            <p:ph type="title"/>
          </p:nvPr>
        </p:nvSpPr>
        <p:spPr/>
        <p:txBody>
          <a:bodyPr>
            <a:normAutofit/>
          </a:bodyPr>
          <a:lstStyle>
            <a:lvl1pPr>
              <a:defRPr sz="3600" b="1" i="0">
                <a:latin typeface="Calibri"/>
              </a:defRPr>
            </a:lvl1pPr>
          </a:lstStyle>
          <a:p>
            <a:r>
              <a:rPr lang="en-US" dirty="0"/>
              <a:t>Click to edit Master title style</a:t>
            </a:r>
          </a:p>
        </p:txBody>
      </p:sp>
      <p:sp>
        <p:nvSpPr>
          <p:cNvPr id="3" name="Content Placeholder 2">
            <a:extLst>
              <a:ext uri="{FF2B5EF4-FFF2-40B4-BE49-F238E27FC236}">
                <a16:creationId xmlns:a16="http://schemas.microsoft.com/office/drawing/2014/main" id="{32E613EE-FBF9-D049-A415-28188A60A4A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F3AD75-EF64-3A43-A7CC-0E7153767081}"/>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82333A4C-0168-214A-8B40-17A4215D34E5}"/>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B343DD0C-ACBE-5048-9996-2381B60EA36B}"/>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249736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B1C71-2686-9B41-BE87-2256385A01EA}"/>
              </a:ext>
            </a:extLst>
          </p:cNvPr>
          <p:cNvSpPr>
            <a:spLocks noGrp="1"/>
          </p:cNvSpPr>
          <p:nvPr>
            <p:ph type="title"/>
          </p:nvPr>
        </p:nvSpPr>
        <p:spPr>
          <a:xfrm>
            <a:off x="831851" y="170980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68F735-C273-F045-9092-CB5E0AE8DEB3}"/>
              </a:ext>
            </a:extLst>
          </p:cNvPr>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6615" indent="0">
              <a:buNone/>
              <a:defRPr sz="2000">
                <a:solidFill>
                  <a:schemeClr val="tx1">
                    <a:tint val="75000"/>
                  </a:schemeClr>
                </a:solidFill>
              </a:defRPr>
            </a:lvl2pPr>
            <a:lvl3pPr marL="913289" indent="0">
              <a:buNone/>
              <a:defRPr sz="1900">
                <a:solidFill>
                  <a:schemeClr val="tx1">
                    <a:tint val="75000"/>
                  </a:schemeClr>
                </a:solidFill>
              </a:defRPr>
            </a:lvl3pPr>
            <a:lvl4pPr marL="1369934" indent="0">
              <a:buNone/>
              <a:defRPr sz="1600">
                <a:solidFill>
                  <a:schemeClr val="tx1">
                    <a:tint val="75000"/>
                  </a:schemeClr>
                </a:solidFill>
              </a:defRPr>
            </a:lvl4pPr>
            <a:lvl5pPr marL="1826578" indent="0">
              <a:buNone/>
              <a:defRPr sz="1600">
                <a:solidFill>
                  <a:schemeClr val="tx1">
                    <a:tint val="75000"/>
                  </a:schemeClr>
                </a:solidFill>
              </a:defRPr>
            </a:lvl5pPr>
            <a:lvl6pPr marL="2283254" indent="0">
              <a:buNone/>
              <a:defRPr sz="1600">
                <a:solidFill>
                  <a:schemeClr val="tx1">
                    <a:tint val="75000"/>
                  </a:schemeClr>
                </a:solidFill>
              </a:defRPr>
            </a:lvl6pPr>
            <a:lvl7pPr marL="2739866" indent="0">
              <a:buNone/>
              <a:defRPr sz="1600">
                <a:solidFill>
                  <a:schemeClr val="tx1">
                    <a:tint val="75000"/>
                  </a:schemeClr>
                </a:solidFill>
              </a:defRPr>
            </a:lvl7pPr>
            <a:lvl8pPr marL="3196480" indent="0">
              <a:buNone/>
              <a:defRPr sz="1600">
                <a:solidFill>
                  <a:schemeClr val="tx1">
                    <a:tint val="75000"/>
                  </a:schemeClr>
                </a:solidFill>
              </a:defRPr>
            </a:lvl8pPr>
            <a:lvl9pPr marL="3653095"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617AFC-2932-A242-828F-C29DDA6F6D4B}"/>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F5074960-35F6-7D48-A55B-5A10126FEB23}"/>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9955062E-8B3E-5642-BF43-EA788CDDB2EF}"/>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038068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C78D0-5DB3-B647-93A8-62CC895B63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BE70E5-22B3-EC42-851B-920DF2B84D34}"/>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4D4448-24DB-654E-9AFC-985EF2A6FF92}"/>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77BF59-0494-374C-904F-60ABF0307EED}"/>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6" name="Footer Placeholder 5">
            <a:extLst>
              <a:ext uri="{FF2B5EF4-FFF2-40B4-BE49-F238E27FC236}">
                <a16:creationId xmlns:a16="http://schemas.microsoft.com/office/drawing/2014/main" id="{32C614B8-318E-0145-BF26-3B1791DE24CA}"/>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a:extLst>
              <a:ext uri="{FF2B5EF4-FFF2-40B4-BE49-F238E27FC236}">
                <a16:creationId xmlns:a16="http://schemas.microsoft.com/office/drawing/2014/main" id="{FEFC3FEE-0767-C346-B480-C9672F507256}"/>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555874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D32C6-4121-2B44-B86B-53CECF1A1612}"/>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A3D04E-393A-6449-BA29-73D8176C8087}"/>
              </a:ext>
            </a:extLst>
          </p:cNvPr>
          <p:cNvSpPr>
            <a:spLocks noGrp="1"/>
          </p:cNvSpPr>
          <p:nvPr>
            <p:ph type="body" idx="1"/>
          </p:nvPr>
        </p:nvSpPr>
        <p:spPr>
          <a:xfrm>
            <a:off x="839789" y="1681163"/>
            <a:ext cx="5157787" cy="823912"/>
          </a:xfrm>
        </p:spPr>
        <p:txBody>
          <a:bodyPr anchor="b"/>
          <a:lstStyle>
            <a:lvl1pPr marL="0" indent="0">
              <a:buNone/>
              <a:defRPr sz="2400" b="1"/>
            </a:lvl1pPr>
            <a:lvl2pPr marL="456615" indent="0">
              <a:buNone/>
              <a:defRPr sz="2000" b="1"/>
            </a:lvl2pPr>
            <a:lvl3pPr marL="913289" indent="0">
              <a:buNone/>
              <a:defRPr sz="1900" b="1"/>
            </a:lvl3pPr>
            <a:lvl4pPr marL="1369934" indent="0">
              <a:buNone/>
              <a:defRPr sz="1600" b="1"/>
            </a:lvl4pPr>
            <a:lvl5pPr marL="1826578" indent="0">
              <a:buNone/>
              <a:defRPr sz="1600" b="1"/>
            </a:lvl5pPr>
            <a:lvl6pPr marL="2283254" indent="0">
              <a:buNone/>
              <a:defRPr sz="1600" b="1"/>
            </a:lvl6pPr>
            <a:lvl7pPr marL="2739866" indent="0">
              <a:buNone/>
              <a:defRPr sz="1600" b="1"/>
            </a:lvl7pPr>
            <a:lvl8pPr marL="3196480" indent="0">
              <a:buNone/>
              <a:defRPr sz="1600" b="1"/>
            </a:lvl8pPr>
            <a:lvl9pPr marL="3653095"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16A3F2A-EF0A-2540-9BEF-CF3119A22C58}"/>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892FDE-5FD1-214F-83D7-EED608EEAEA9}"/>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615" indent="0">
              <a:buNone/>
              <a:defRPr sz="2000" b="1"/>
            </a:lvl2pPr>
            <a:lvl3pPr marL="913289" indent="0">
              <a:buNone/>
              <a:defRPr sz="1900" b="1"/>
            </a:lvl3pPr>
            <a:lvl4pPr marL="1369934" indent="0">
              <a:buNone/>
              <a:defRPr sz="1600" b="1"/>
            </a:lvl4pPr>
            <a:lvl5pPr marL="1826578" indent="0">
              <a:buNone/>
              <a:defRPr sz="1600" b="1"/>
            </a:lvl5pPr>
            <a:lvl6pPr marL="2283254" indent="0">
              <a:buNone/>
              <a:defRPr sz="1600" b="1"/>
            </a:lvl6pPr>
            <a:lvl7pPr marL="2739866" indent="0">
              <a:buNone/>
              <a:defRPr sz="1600" b="1"/>
            </a:lvl7pPr>
            <a:lvl8pPr marL="3196480" indent="0">
              <a:buNone/>
              <a:defRPr sz="1600" b="1"/>
            </a:lvl8pPr>
            <a:lvl9pPr marL="3653095"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9181169-7431-8E41-8EEE-DF16FCA51506}"/>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C5FAC1-041E-6547-99C1-80177663F190}"/>
              </a:ext>
            </a:extLst>
          </p:cNvPr>
          <p:cNvSpPr>
            <a:spLocks noGrp="1"/>
          </p:cNvSpPr>
          <p:nvPr>
            <p:ph type="dt" sz="half" idx="10"/>
          </p:nvPr>
        </p:nvSpPr>
        <p:spPr/>
        <p:txBody>
          <a:body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8" name="Footer Placeholder 7">
            <a:extLst>
              <a:ext uri="{FF2B5EF4-FFF2-40B4-BE49-F238E27FC236}">
                <a16:creationId xmlns:a16="http://schemas.microsoft.com/office/drawing/2014/main" id="{18F73ECD-D21B-0548-9EB5-3C6B9D81BFC1}"/>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a:extLst>
              <a:ext uri="{FF2B5EF4-FFF2-40B4-BE49-F238E27FC236}">
                <a16:creationId xmlns:a16="http://schemas.microsoft.com/office/drawing/2014/main" id="{C8B2C92D-62A9-A44E-BC6D-0620057342CB}"/>
              </a:ext>
            </a:extLst>
          </p:cNvPr>
          <p:cNvSpPr>
            <a:spLocks noGrp="1"/>
          </p:cNvSpPr>
          <p:nvPr>
            <p:ph type="sldNum" sz="quarter" idx="12"/>
          </p:nvPr>
        </p:nvSpPr>
        <p:spPr/>
        <p:txBody>
          <a:body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30145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0.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1.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theme" Target="../theme/theme9.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364" tIns="45718" rIns="91364" bIns="45718"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364" tIns="45718" rIns="91364"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6"/>
            <a:ext cx="2844800" cy="365125"/>
          </a:xfrm>
          <a:prstGeom prst="rect">
            <a:avLst/>
          </a:prstGeom>
        </p:spPr>
        <p:txBody>
          <a:bodyPr vert="horz" lIns="91364" tIns="45718" rIns="91364" bIns="45718" rtlCol="0" anchor="ctr"/>
          <a:lstStyle>
            <a:lvl1pPr algn="l">
              <a:defRPr sz="1200">
                <a:solidFill>
                  <a:schemeClr val="tx1">
                    <a:tint val="75000"/>
                  </a:schemeClr>
                </a:solidFill>
              </a:defRPr>
            </a:lvl1pPr>
          </a:lstStyle>
          <a:p>
            <a:fld id="{4059A6B0-32A0-B142-B335-343E03014468}" type="datetimeFigureOut">
              <a:rPr lang="en-US" smtClean="0"/>
              <a:t>12/12/18</a:t>
            </a:fld>
            <a:endParaRPr lang="en-US"/>
          </a:p>
        </p:txBody>
      </p:sp>
      <p:sp>
        <p:nvSpPr>
          <p:cNvPr id="5" name="Footer Placeholder 4"/>
          <p:cNvSpPr>
            <a:spLocks noGrp="1"/>
          </p:cNvSpPr>
          <p:nvPr>
            <p:ph type="ftr" sz="quarter" idx="3"/>
          </p:nvPr>
        </p:nvSpPr>
        <p:spPr>
          <a:xfrm>
            <a:off x="4165600" y="6356356"/>
            <a:ext cx="3860800" cy="365125"/>
          </a:xfrm>
          <a:prstGeom prst="rect">
            <a:avLst/>
          </a:prstGeom>
        </p:spPr>
        <p:txBody>
          <a:bodyPr vert="horz" lIns="91364" tIns="45718" rIns="91364" bIns="4571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6"/>
            <a:ext cx="2844800" cy="365125"/>
          </a:xfrm>
          <a:prstGeom prst="rect">
            <a:avLst/>
          </a:prstGeom>
        </p:spPr>
        <p:txBody>
          <a:bodyPr vert="horz" lIns="91364" tIns="45718" rIns="91364" bIns="45718" rtlCol="0" anchor="ctr"/>
          <a:lstStyle>
            <a:lvl1pPr algn="r">
              <a:defRPr sz="1200">
                <a:solidFill>
                  <a:schemeClr val="tx1">
                    <a:tint val="75000"/>
                  </a:schemeClr>
                </a:solidFill>
              </a:defRPr>
            </a:lvl1pPr>
          </a:lstStyle>
          <a:p>
            <a:fld id="{75EB2BFB-62B9-4146-A6AC-41AB504881B7}" type="slidenum">
              <a:rPr lang="en-US" smtClean="0"/>
              <a:t>‹#›</a:t>
            </a:fld>
            <a:endParaRPr lang="en-US"/>
          </a:p>
        </p:txBody>
      </p:sp>
    </p:spTree>
    <p:extLst>
      <p:ext uri="{BB962C8B-B14F-4D97-AF65-F5344CB8AC3E}">
        <p14:creationId xmlns:p14="http://schemas.microsoft.com/office/powerpoint/2010/main" val="108371911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ctr" defTabSz="456747" rtl="0" eaLnBrk="1" latinLnBrk="0" hangingPunct="1">
        <a:spcBef>
          <a:spcPct val="0"/>
        </a:spcBef>
        <a:buNone/>
        <a:defRPr sz="4400" kern="1200">
          <a:solidFill>
            <a:schemeClr val="tx1"/>
          </a:solidFill>
          <a:latin typeface="+mj-lt"/>
          <a:ea typeface="+mj-ea"/>
          <a:cs typeface="+mj-cs"/>
        </a:defRPr>
      </a:lvl1pPr>
    </p:titleStyle>
    <p:bodyStyle>
      <a:lvl1pPr marL="342594" indent="-342594" algn="l" defTabSz="456747" rtl="0" eaLnBrk="1" latinLnBrk="0" hangingPunct="1">
        <a:spcBef>
          <a:spcPct val="20000"/>
        </a:spcBef>
        <a:buFont typeface="Arial"/>
        <a:buChar char="•"/>
        <a:defRPr sz="3200" kern="1200">
          <a:solidFill>
            <a:schemeClr val="tx1"/>
          </a:solidFill>
          <a:latin typeface="+mn-lt"/>
          <a:ea typeface="+mn-ea"/>
          <a:cs typeface="+mn-cs"/>
        </a:defRPr>
      </a:lvl1pPr>
      <a:lvl2pPr marL="742241" indent="-285497" algn="l" defTabSz="456747" rtl="0" eaLnBrk="1" latinLnBrk="0" hangingPunct="1">
        <a:spcBef>
          <a:spcPct val="20000"/>
        </a:spcBef>
        <a:buFont typeface="Arial"/>
        <a:buChar char="–"/>
        <a:defRPr sz="2800" kern="1200">
          <a:solidFill>
            <a:schemeClr val="tx1"/>
          </a:solidFill>
          <a:latin typeface="+mn-lt"/>
          <a:ea typeface="+mn-ea"/>
          <a:cs typeface="+mn-cs"/>
        </a:defRPr>
      </a:lvl2pPr>
      <a:lvl3pPr marL="1141934" indent="-228397" algn="l" defTabSz="456747" rtl="0" eaLnBrk="1" latinLnBrk="0" hangingPunct="1">
        <a:spcBef>
          <a:spcPct val="20000"/>
        </a:spcBef>
        <a:buFont typeface="Arial"/>
        <a:buChar char="•"/>
        <a:defRPr sz="2400" kern="1200">
          <a:solidFill>
            <a:schemeClr val="tx1"/>
          </a:solidFill>
          <a:latin typeface="+mn-lt"/>
          <a:ea typeface="+mn-ea"/>
          <a:cs typeface="+mn-cs"/>
        </a:defRPr>
      </a:lvl3pPr>
      <a:lvl4pPr marL="1598680" indent="-228397" algn="l" defTabSz="456747" rtl="0" eaLnBrk="1" latinLnBrk="0" hangingPunct="1">
        <a:spcBef>
          <a:spcPct val="20000"/>
        </a:spcBef>
        <a:buFont typeface="Arial"/>
        <a:buChar char="–"/>
        <a:defRPr sz="2000" kern="1200">
          <a:solidFill>
            <a:schemeClr val="tx1"/>
          </a:solidFill>
          <a:latin typeface="+mn-lt"/>
          <a:ea typeface="+mn-ea"/>
          <a:cs typeface="+mn-cs"/>
        </a:defRPr>
      </a:lvl4pPr>
      <a:lvl5pPr marL="2055427" indent="-228397" algn="l" defTabSz="456747" rtl="0" eaLnBrk="1" latinLnBrk="0" hangingPunct="1">
        <a:spcBef>
          <a:spcPct val="20000"/>
        </a:spcBef>
        <a:buFont typeface="Arial"/>
        <a:buChar char="»"/>
        <a:defRPr sz="2000" kern="1200">
          <a:solidFill>
            <a:schemeClr val="tx1"/>
          </a:solidFill>
          <a:latin typeface="+mn-lt"/>
          <a:ea typeface="+mn-ea"/>
          <a:cs typeface="+mn-cs"/>
        </a:defRPr>
      </a:lvl5pPr>
      <a:lvl6pPr marL="2512219" indent="-228397" algn="l" defTabSz="456747" rtl="0" eaLnBrk="1" latinLnBrk="0" hangingPunct="1">
        <a:spcBef>
          <a:spcPct val="20000"/>
        </a:spcBef>
        <a:buFont typeface="Arial"/>
        <a:buChar char="•"/>
        <a:defRPr sz="2000" kern="1200">
          <a:solidFill>
            <a:schemeClr val="tx1"/>
          </a:solidFill>
          <a:latin typeface="+mn-lt"/>
          <a:ea typeface="+mn-ea"/>
          <a:cs typeface="+mn-cs"/>
        </a:defRPr>
      </a:lvl6pPr>
      <a:lvl7pPr marL="2968988" indent="-228397" algn="l" defTabSz="456747" rtl="0" eaLnBrk="1" latinLnBrk="0" hangingPunct="1">
        <a:spcBef>
          <a:spcPct val="20000"/>
        </a:spcBef>
        <a:buFont typeface="Arial"/>
        <a:buChar char="•"/>
        <a:defRPr sz="2000" kern="1200">
          <a:solidFill>
            <a:schemeClr val="tx1"/>
          </a:solidFill>
          <a:latin typeface="+mn-lt"/>
          <a:ea typeface="+mn-ea"/>
          <a:cs typeface="+mn-cs"/>
        </a:defRPr>
      </a:lvl7pPr>
      <a:lvl8pPr marL="3425757" indent="-228397" algn="l" defTabSz="456747" rtl="0" eaLnBrk="1" latinLnBrk="0" hangingPunct="1">
        <a:spcBef>
          <a:spcPct val="20000"/>
        </a:spcBef>
        <a:buFont typeface="Arial"/>
        <a:buChar char="•"/>
        <a:defRPr sz="2000" kern="1200">
          <a:solidFill>
            <a:schemeClr val="tx1"/>
          </a:solidFill>
          <a:latin typeface="+mn-lt"/>
          <a:ea typeface="+mn-ea"/>
          <a:cs typeface="+mn-cs"/>
        </a:defRPr>
      </a:lvl8pPr>
      <a:lvl9pPr marL="3882550" indent="-228397" algn="l" defTabSz="45674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747" rtl="0" eaLnBrk="1" latinLnBrk="0" hangingPunct="1">
        <a:defRPr sz="1900" kern="1200">
          <a:solidFill>
            <a:schemeClr val="tx1"/>
          </a:solidFill>
          <a:latin typeface="+mn-lt"/>
          <a:ea typeface="+mn-ea"/>
          <a:cs typeface="+mn-cs"/>
        </a:defRPr>
      </a:lvl1pPr>
      <a:lvl2pPr marL="456747" algn="l" defTabSz="456747" rtl="0" eaLnBrk="1" latinLnBrk="0" hangingPunct="1">
        <a:defRPr sz="1900" kern="1200">
          <a:solidFill>
            <a:schemeClr val="tx1"/>
          </a:solidFill>
          <a:latin typeface="+mn-lt"/>
          <a:ea typeface="+mn-ea"/>
          <a:cs typeface="+mn-cs"/>
        </a:defRPr>
      </a:lvl2pPr>
      <a:lvl3pPr marL="913538" algn="l" defTabSz="456747" rtl="0" eaLnBrk="1" latinLnBrk="0" hangingPunct="1">
        <a:defRPr sz="1900" kern="1200">
          <a:solidFill>
            <a:schemeClr val="tx1"/>
          </a:solidFill>
          <a:latin typeface="+mn-lt"/>
          <a:ea typeface="+mn-ea"/>
          <a:cs typeface="+mn-cs"/>
        </a:defRPr>
      </a:lvl3pPr>
      <a:lvl4pPr marL="1370308" algn="l" defTabSz="456747" rtl="0" eaLnBrk="1" latinLnBrk="0" hangingPunct="1">
        <a:defRPr sz="1900" kern="1200">
          <a:solidFill>
            <a:schemeClr val="tx1"/>
          </a:solidFill>
          <a:latin typeface="+mn-lt"/>
          <a:ea typeface="+mn-ea"/>
          <a:cs typeface="+mn-cs"/>
        </a:defRPr>
      </a:lvl4pPr>
      <a:lvl5pPr marL="1827077" algn="l" defTabSz="456747" rtl="0" eaLnBrk="1" latinLnBrk="0" hangingPunct="1">
        <a:defRPr sz="1900" kern="1200">
          <a:solidFill>
            <a:schemeClr val="tx1"/>
          </a:solidFill>
          <a:latin typeface="+mn-lt"/>
          <a:ea typeface="+mn-ea"/>
          <a:cs typeface="+mn-cs"/>
        </a:defRPr>
      </a:lvl5pPr>
      <a:lvl6pPr marL="2283870" algn="l" defTabSz="456747" rtl="0" eaLnBrk="1" latinLnBrk="0" hangingPunct="1">
        <a:defRPr sz="1900" kern="1200">
          <a:solidFill>
            <a:schemeClr val="tx1"/>
          </a:solidFill>
          <a:latin typeface="+mn-lt"/>
          <a:ea typeface="+mn-ea"/>
          <a:cs typeface="+mn-cs"/>
        </a:defRPr>
      </a:lvl6pPr>
      <a:lvl7pPr marL="2740614" algn="l" defTabSz="456747" rtl="0" eaLnBrk="1" latinLnBrk="0" hangingPunct="1">
        <a:defRPr sz="1900" kern="1200">
          <a:solidFill>
            <a:schemeClr val="tx1"/>
          </a:solidFill>
          <a:latin typeface="+mn-lt"/>
          <a:ea typeface="+mn-ea"/>
          <a:cs typeface="+mn-cs"/>
        </a:defRPr>
      </a:lvl7pPr>
      <a:lvl8pPr marL="3197360" algn="l" defTabSz="456747" rtl="0" eaLnBrk="1" latinLnBrk="0" hangingPunct="1">
        <a:defRPr sz="1900" kern="1200">
          <a:solidFill>
            <a:schemeClr val="tx1"/>
          </a:solidFill>
          <a:latin typeface="+mn-lt"/>
          <a:ea typeface="+mn-ea"/>
          <a:cs typeface="+mn-cs"/>
        </a:defRPr>
      </a:lvl8pPr>
      <a:lvl9pPr marL="3654107" algn="l" defTabSz="456747"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36FBF9-7516-B64C-A87F-4200FC9C1363}"/>
              </a:ext>
            </a:extLst>
          </p:cNvPr>
          <p:cNvSpPr>
            <a:spLocks noGrp="1"/>
          </p:cNvSpPr>
          <p:nvPr>
            <p:ph type="title"/>
          </p:nvPr>
        </p:nvSpPr>
        <p:spPr>
          <a:xfrm>
            <a:off x="838200" y="365129"/>
            <a:ext cx="10515600" cy="1325563"/>
          </a:xfrm>
          <a:prstGeom prst="rect">
            <a:avLst/>
          </a:prstGeom>
        </p:spPr>
        <p:txBody>
          <a:bodyPr vert="horz" lIns="91426" tIns="45718" rIns="91426" bIns="45718"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C987D0-AC92-EF42-A66D-D5F8AD6D6300}"/>
              </a:ext>
            </a:extLst>
          </p:cNvPr>
          <p:cNvSpPr>
            <a:spLocks noGrp="1"/>
          </p:cNvSpPr>
          <p:nvPr>
            <p:ph type="body" idx="1"/>
          </p:nvPr>
        </p:nvSpPr>
        <p:spPr>
          <a:xfrm>
            <a:off x="838200" y="1825625"/>
            <a:ext cx="10515600" cy="4351339"/>
          </a:xfrm>
          <a:prstGeom prst="rect">
            <a:avLst/>
          </a:prstGeom>
        </p:spPr>
        <p:txBody>
          <a:bodyPr vert="horz" lIns="91426" tIns="45718" rIns="91426"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169F09-2BC1-0348-9527-0B7DDA251F50}"/>
              </a:ext>
            </a:extLst>
          </p:cNvPr>
          <p:cNvSpPr>
            <a:spLocks noGrp="1"/>
          </p:cNvSpPr>
          <p:nvPr>
            <p:ph type="dt" sz="half" idx="2"/>
          </p:nvPr>
        </p:nvSpPr>
        <p:spPr>
          <a:xfrm>
            <a:off x="838200" y="6356356"/>
            <a:ext cx="2743200" cy="365125"/>
          </a:xfrm>
          <a:prstGeom prst="rect">
            <a:avLst/>
          </a:prstGeom>
        </p:spPr>
        <p:txBody>
          <a:bodyPr vert="horz" lIns="91426" tIns="45718" rIns="91426" bIns="45718" rtlCol="0" anchor="ctr"/>
          <a:lstStyle>
            <a:lvl1pPr algn="l">
              <a:defRPr sz="1200">
                <a:solidFill>
                  <a:schemeClr val="tx1">
                    <a:tint val="75000"/>
                  </a:schemeClr>
                </a:solidFill>
              </a:defRPr>
            </a:lvl1pPr>
          </a:lstStyle>
          <a:p>
            <a:pPr defTabSz="914241"/>
            <a:fld id="{647071DA-DC60-974F-AAC1-5F4EE4BDBC8A}" type="datetimeFigureOut">
              <a:rPr lang="en-US" smtClean="0">
                <a:solidFill>
                  <a:prstClr val="black">
                    <a:tint val="75000"/>
                  </a:prstClr>
                </a:solidFill>
                <a:latin typeface="Calibri"/>
              </a:rPr>
              <a:pPr defTabSz="914241"/>
              <a:t>12/12/18</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8A24FEF1-2C77-E44D-825F-4CED6E75357B}"/>
              </a:ext>
            </a:extLst>
          </p:cNvPr>
          <p:cNvSpPr>
            <a:spLocks noGrp="1"/>
          </p:cNvSpPr>
          <p:nvPr>
            <p:ph type="ftr" sz="quarter" idx="3"/>
          </p:nvPr>
        </p:nvSpPr>
        <p:spPr>
          <a:xfrm>
            <a:off x="4038600" y="6356356"/>
            <a:ext cx="4114800" cy="365125"/>
          </a:xfrm>
          <a:prstGeom prst="rect">
            <a:avLst/>
          </a:prstGeom>
        </p:spPr>
        <p:txBody>
          <a:bodyPr vert="horz" lIns="91426" tIns="45718" rIns="91426" bIns="45718" rtlCol="0" anchor="ctr"/>
          <a:lstStyle>
            <a:lvl1pPr algn="ctr">
              <a:defRPr sz="1200">
                <a:solidFill>
                  <a:schemeClr val="tx1">
                    <a:tint val="75000"/>
                  </a:schemeClr>
                </a:solidFill>
              </a:defRPr>
            </a:lvl1pPr>
          </a:lstStyle>
          <a:p>
            <a:pPr defTabSz="914241"/>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B8CE23ED-F39E-DF43-9436-43DC7A25715C}"/>
              </a:ext>
            </a:extLst>
          </p:cNvPr>
          <p:cNvSpPr>
            <a:spLocks noGrp="1"/>
          </p:cNvSpPr>
          <p:nvPr>
            <p:ph type="sldNum" sz="quarter" idx="4"/>
          </p:nvPr>
        </p:nvSpPr>
        <p:spPr>
          <a:xfrm>
            <a:off x="8610600" y="6356356"/>
            <a:ext cx="2743200" cy="365125"/>
          </a:xfrm>
          <a:prstGeom prst="rect">
            <a:avLst/>
          </a:prstGeom>
        </p:spPr>
        <p:txBody>
          <a:bodyPr vert="horz" lIns="91426" tIns="45718" rIns="91426" bIns="45718" rtlCol="0" anchor="ctr"/>
          <a:lstStyle>
            <a:lvl1pPr algn="r">
              <a:defRPr sz="1200">
                <a:solidFill>
                  <a:schemeClr val="tx1">
                    <a:tint val="75000"/>
                  </a:schemeClr>
                </a:solidFill>
              </a:defRPr>
            </a:lvl1pPr>
          </a:lstStyle>
          <a:p>
            <a:pPr defTabSz="914241"/>
            <a:fld id="{5FF252C6-EB45-DB48-ABAF-553BCDA97094}" type="slidenum">
              <a:rPr lang="en-US" smtClean="0">
                <a:solidFill>
                  <a:prstClr val="black">
                    <a:tint val="75000"/>
                  </a:prstClr>
                </a:solidFill>
                <a:latin typeface="Calibri"/>
              </a:rPr>
              <a:pPr defTabSz="914241"/>
              <a:t>‹#›</a:t>
            </a:fld>
            <a:endParaRPr lang="en-US">
              <a:solidFill>
                <a:prstClr val="black">
                  <a:tint val="75000"/>
                </a:prstClr>
              </a:solidFill>
              <a:latin typeface="Calibri"/>
            </a:endParaRPr>
          </a:p>
        </p:txBody>
      </p:sp>
    </p:spTree>
    <p:extLst>
      <p:ext uri="{BB962C8B-B14F-4D97-AF65-F5344CB8AC3E}">
        <p14:creationId xmlns:p14="http://schemas.microsoft.com/office/powerpoint/2010/main" val="1291246734"/>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txStyles>
    <p:titleStyle>
      <a:lvl1pPr algn="l" defTabSz="91424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2" indent="-228562" algn="l" defTabSz="91424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86" indent="-228562" algn="l" defTabSz="91424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2" indent="-228562" algn="l" defTabSz="91424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039"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161"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282"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402"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526" indent="-228562" algn="l" defTabSz="91424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241" rtl="0" eaLnBrk="1" latinLnBrk="0" hangingPunct="1">
        <a:defRPr sz="1900" kern="1200">
          <a:solidFill>
            <a:schemeClr val="tx1"/>
          </a:solidFill>
          <a:latin typeface="+mn-lt"/>
          <a:ea typeface="+mn-ea"/>
          <a:cs typeface="+mn-cs"/>
        </a:defRPr>
      </a:lvl1pPr>
      <a:lvl2pPr marL="457119" algn="l" defTabSz="914241" rtl="0" eaLnBrk="1" latinLnBrk="0" hangingPunct="1">
        <a:defRPr sz="1900" kern="1200">
          <a:solidFill>
            <a:schemeClr val="tx1"/>
          </a:solidFill>
          <a:latin typeface="+mn-lt"/>
          <a:ea typeface="+mn-ea"/>
          <a:cs typeface="+mn-cs"/>
        </a:defRPr>
      </a:lvl2pPr>
      <a:lvl3pPr marL="914241" algn="l" defTabSz="914241" rtl="0" eaLnBrk="1" latinLnBrk="0" hangingPunct="1">
        <a:defRPr sz="1900" kern="1200">
          <a:solidFill>
            <a:schemeClr val="tx1"/>
          </a:solidFill>
          <a:latin typeface="+mn-lt"/>
          <a:ea typeface="+mn-ea"/>
          <a:cs typeface="+mn-cs"/>
        </a:defRPr>
      </a:lvl3pPr>
      <a:lvl4pPr marL="1371362" algn="l" defTabSz="914241" rtl="0" eaLnBrk="1" latinLnBrk="0" hangingPunct="1">
        <a:defRPr sz="1900" kern="1200">
          <a:solidFill>
            <a:schemeClr val="tx1"/>
          </a:solidFill>
          <a:latin typeface="+mn-lt"/>
          <a:ea typeface="+mn-ea"/>
          <a:cs typeface="+mn-cs"/>
        </a:defRPr>
      </a:lvl4pPr>
      <a:lvl5pPr marL="1828482" algn="l" defTabSz="914241" rtl="0" eaLnBrk="1" latinLnBrk="0" hangingPunct="1">
        <a:defRPr sz="1900" kern="1200">
          <a:solidFill>
            <a:schemeClr val="tx1"/>
          </a:solidFill>
          <a:latin typeface="+mn-lt"/>
          <a:ea typeface="+mn-ea"/>
          <a:cs typeface="+mn-cs"/>
        </a:defRPr>
      </a:lvl5pPr>
      <a:lvl6pPr marL="2285606" algn="l" defTabSz="914241" rtl="0" eaLnBrk="1" latinLnBrk="0" hangingPunct="1">
        <a:defRPr sz="1900" kern="1200">
          <a:solidFill>
            <a:schemeClr val="tx1"/>
          </a:solidFill>
          <a:latin typeface="+mn-lt"/>
          <a:ea typeface="+mn-ea"/>
          <a:cs typeface="+mn-cs"/>
        </a:defRPr>
      </a:lvl6pPr>
      <a:lvl7pPr marL="2742722" algn="l" defTabSz="914241" rtl="0" eaLnBrk="1" latinLnBrk="0" hangingPunct="1">
        <a:defRPr sz="1900" kern="1200">
          <a:solidFill>
            <a:schemeClr val="tx1"/>
          </a:solidFill>
          <a:latin typeface="+mn-lt"/>
          <a:ea typeface="+mn-ea"/>
          <a:cs typeface="+mn-cs"/>
        </a:defRPr>
      </a:lvl7pPr>
      <a:lvl8pPr marL="3199840" algn="l" defTabSz="914241" rtl="0" eaLnBrk="1" latinLnBrk="0" hangingPunct="1">
        <a:defRPr sz="1900" kern="1200">
          <a:solidFill>
            <a:schemeClr val="tx1"/>
          </a:solidFill>
          <a:latin typeface="+mn-lt"/>
          <a:ea typeface="+mn-ea"/>
          <a:cs typeface="+mn-cs"/>
        </a:defRPr>
      </a:lvl8pPr>
      <a:lvl9pPr marL="3656959" algn="l" defTabSz="914241"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36FBF9-7516-B64C-A87F-4200FC9C136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C987D0-AC92-EF42-A66D-D5F8AD6D63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169F09-2BC1-0348-9527-0B7DDA251F50}"/>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47071DA-DC60-974F-AAC1-5F4EE4BDBC8A}" type="datetimeFigureOut">
              <a:rPr lang="en-US" smtClean="0">
                <a:solidFill>
                  <a:prstClr val="black">
                    <a:tint val="75000"/>
                  </a:prstClr>
                </a:solidFill>
                <a:latin typeface="Calibri"/>
              </a:rPr>
              <a:pPr defTabSz="914400"/>
              <a:t>12/12/18</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8A24FEF1-2C77-E44D-825F-4CED6E75357B}"/>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B8CE23ED-F39E-DF43-9436-43DC7A25715C}"/>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FF252C6-EB45-DB48-ABAF-553BCDA97094}"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3505087541"/>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36FBF9-7516-B64C-A87F-4200FC9C1363}"/>
              </a:ext>
            </a:extLst>
          </p:cNvPr>
          <p:cNvSpPr>
            <a:spLocks noGrp="1"/>
          </p:cNvSpPr>
          <p:nvPr>
            <p:ph type="title"/>
          </p:nvPr>
        </p:nvSpPr>
        <p:spPr>
          <a:xfrm>
            <a:off x="838200" y="365129"/>
            <a:ext cx="10515600" cy="1325563"/>
          </a:xfrm>
          <a:prstGeom prst="rect">
            <a:avLst/>
          </a:prstGeom>
        </p:spPr>
        <p:txBody>
          <a:bodyPr vert="horz" lIns="91364" tIns="45718" rIns="91364" bIns="45718"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C987D0-AC92-EF42-A66D-D5F8AD6D6300}"/>
              </a:ext>
            </a:extLst>
          </p:cNvPr>
          <p:cNvSpPr>
            <a:spLocks noGrp="1"/>
          </p:cNvSpPr>
          <p:nvPr>
            <p:ph type="body" idx="1"/>
          </p:nvPr>
        </p:nvSpPr>
        <p:spPr>
          <a:xfrm>
            <a:off x="838200" y="1825625"/>
            <a:ext cx="10515600" cy="4351339"/>
          </a:xfrm>
          <a:prstGeom prst="rect">
            <a:avLst/>
          </a:prstGeom>
        </p:spPr>
        <p:txBody>
          <a:bodyPr vert="horz" lIns="91364" tIns="45718" rIns="91364"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169F09-2BC1-0348-9527-0B7DDA251F50}"/>
              </a:ext>
            </a:extLst>
          </p:cNvPr>
          <p:cNvSpPr>
            <a:spLocks noGrp="1"/>
          </p:cNvSpPr>
          <p:nvPr>
            <p:ph type="dt" sz="half" idx="2"/>
          </p:nvPr>
        </p:nvSpPr>
        <p:spPr>
          <a:xfrm>
            <a:off x="838200" y="6356356"/>
            <a:ext cx="2743200" cy="365125"/>
          </a:xfrm>
          <a:prstGeom prst="rect">
            <a:avLst/>
          </a:prstGeom>
        </p:spPr>
        <p:txBody>
          <a:bodyPr vert="horz" lIns="91364" tIns="45718" rIns="91364" bIns="45718" rtlCol="0" anchor="ctr"/>
          <a:lstStyle>
            <a:lvl1pPr algn="l">
              <a:defRPr sz="1200">
                <a:solidFill>
                  <a:schemeClr val="tx1">
                    <a:tint val="75000"/>
                  </a:schemeClr>
                </a:solidFill>
              </a:defRPr>
            </a:lvl1p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8A24FEF1-2C77-E44D-825F-4CED6E75357B}"/>
              </a:ext>
            </a:extLst>
          </p:cNvPr>
          <p:cNvSpPr>
            <a:spLocks noGrp="1"/>
          </p:cNvSpPr>
          <p:nvPr>
            <p:ph type="ftr" sz="quarter" idx="3"/>
          </p:nvPr>
        </p:nvSpPr>
        <p:spPr>
          <a:xfrm>
            <a:off x="4038600" y="6356356"/>
            <a:ext cx="4114800" cy="365125"/>
          </a:xfrm>
          <a:prstGeom prst="rect">
            <a:avLst/>
          </a:prstGeom>
        </p:spPr>
        <p:txBody>
          <a:bodyPr vert="horz" lIns="91364" tIns="45718" rIns="91364" bIns="45718"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B8CE23ED-F39E-DF43-9436-43DC7A25715C}"/>
              </a:ext>
            </a:extLst>
          </p:cNvPr>
          <p:cNvSpPr>
            <a:spLocks noGrp="1"/>
          </p:cNvSpPr>
          <p:nvPr>
            <p:ph type="sldNum" sz="quarter" idx="4"/>
          </p:nvPr>
        </p:nvSpPr>
        <p:spPr>
          <a:xfrm>
            <a:off x="8610600" y="6356356"/>
            <a:ext cx="2743200" cy="365125"/>
          </a:xfrm>
          <a:prstGeom prst="rect">
            <a:avLst/>
          </a:prstGeom>
        </p:spPr>
        <p:txBody>
          <a:bodyPr vert="horz" lIns="91364" tIns="45718" rIns="91364" bIns="45718" rtlCol="0" anchor="ctr"/>
          <a:lstStyle>
            <a:lvl1pPr algn="r">
              <a:defRPr sz="1200">
                <a:solidFill>
                  <a:schemeClr val="tx1">
                    <a:tint val="75000"/>
                  </a:schemeClr>
                </a:solidFill>
              </a:defRPr>
            </a:lvl1p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4615071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353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397" indent="-228397" algn="l" defTabSz="91353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190" indent="-228397" algn="l" defTabSz="91353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934" indent="-228397" algn="l" defTabSz="91353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680" indent="-228397" algn="l" defTabSz="9135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427" indent="-228397" algn="l" defTabSz="9135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2219" indent="-228397" algn="l" defTabSz="9135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988" indent="-228397" algn="l" defTabSz="9135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757" indent="-228397" algn="l" defTabSz="9135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2550" indent="-228397" algn="l" defTabSz="9135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538" rtl="0" eaLnBrk="1" latinLnBrk="0" hangingPunct="1">
        <a:defRPr sz="1900" kern="1200">
          <a:solidFill>
            <a:schemeClr val="tx1"/>
          </a:solidFill>
          <a:latin typeface="+mn-lt"/>
          <a:ea typeface="+mn-ea"/>
          <a:cs typeface="+mn-cs"/>
        </a:defRPr>
      </a:lvl1pPr>
      <a:lvl2pPr marL="456747" algn="l" defTabSz="913538" rtl="0" eaLnBrk="1" latinLnBrk="0" hangingPunct="1">
        <a:defRPr sz="1900" kern="1200">
          <a:solidFill>
            <a:schemeClr val="tx1"/>
          </a:solidFill>
          <a:latin typeface="+mn-lt"/>
          <a:ea typeface="+mn-ea"/>
          <a:cs typeface="+mn-cs"/>
        </a:defRPr>
      </a:lvl2pPr>
      <a:lvl3pPr marL="913538" algn="l" defTabSz="913538" rtl="0" eaLnBrk="1" latinLnBrk="0" hangingPunct="1">
        <a:defRPr sz="1900" kern="1200">
          <a:solidFill>
            <a:schemeClr val="tx1"/>
          </a:solidFill>
          <a:latin typeface="+mn-lt"/>
          <a:ea typeface="+mn-ea"/>
          <a:cs typeface="+mn-cs"/>
        </a:defRPr>
      </a:lvl3pPr>
      <a:lvl4pPr marL="1370308" algn="l" defTabSz="913538" rtl="0" eaLnBrk="1" latinLnBrk="0" hangingPunct="1">
        <a:defRPr sz="1900" kern="1200">
          <a:solidFill>
            <a:schemeClr val="tx1"/>
          </a:solidFill>
          <a:latin typeface="+mn-lt"/>
          <a:ea typeface="+mn-ea"/>
          <a:cs typeface="+mn-cs"/>
        </a:defRPr>
      </a:lvl4pPr>
      <a:lvl5pPr marL="1827077" algn="l" defTabSz="913538" rtl="0" eaLnBrk="1" latinLnBrk="0" hangingPunct="1">
        <a:defRPr sz="1900" kern="1200">
          <a:solidFill>
            <a:schemeClr val="tx1"/>
          </a:solidFill>
          <a:latin typeface="+mn-lt"/>
          <a:ea typeface="+mn-ea"/>
          <a:cs typeface="+mn-cs"/>
        </a:defRPr>
      </a:lvl5pPr>
      <a:lvl6pPr marL="2283870" algn="l" defTabSz="913538" rtl="0" eaLnBrk="1" latinLnBrk="0" hangingPunct="1">
        <a:defRPr sz="1900" kern="1200">
          <a:solidFill>
            <a:schemeClr val="tx1"/>
          </a:solidFill>
          <a:latin typeface="+mn-lt"/>
          <a:ea typeface="+mn-ea"/>
          <a:cs typeface="+mn-cs"/>
        </a:defRPr>
      </a:lvl6pPr>
      <a:lvl7pPr marL="2740614" algn="l" defTabSz="913538" rtl="0" eaLnBrk="1" latinLnBrk="0" hangingPunct="1">
        <a:defRPr sz="1900" kern="1200">
          <a:solidFill>
            <a:schemeClr val="tx1"/>
          </a:solidFill>
          <a:latin typeface="+mn-lt"/>
          <a:ea typeface="+mn-ea"/>
          <a:cs typeface="+mn-cs"/>
        </a:defRPr>
      </a:lvl7pPr>
      <a:lvl8pPr marL="3197360" algn="l" defTabSz="913538" rtl="0" eaLnBrk="1" latinLnBrk="0" hangingPunct="1">
        <a:defRPr sz="1900" kern="1200">
          <a:solidFill>
            <a:schemeClr val="tx1"/>
          </a:solidFill>
          <a:latin typeface="+mn-lt"/>
          <a:ea typeface="+mn-ea"/>
          <a:cs typeface="+mn-cs"/>
        </a:defRPr>
      </a:lvl8pPr>
      <a:lvl9pPr marL="3654107" algn="l" defTabSz="913538"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2" descr="PhRMA_PPT-inside_v3"/>
          <p:cNvPicPr>
            <a:picLocks noChangeAspect="1" noChangeArrowheads="1"/>
          </p:cNvPicPr>
          <p:nvPr/>
        </p:nvPicPr>
        <p:blipFill>
          <a:blip r:embed="rId14" cstate="print"/>
          <a:srcRect/>
          <a:stretch>
            <a:fillRect/>
          </a:stretch>
        </p:blipFill>
        <p:spPr bwMode="auto">
          <a:xfrm>
            <a:off x="0" y="0"/>
            <a:ext cx="12192000" cy="6858000"/>
          </a:xfrm>
          <a:prstGeom prst="rect">
            <a:avLst/>
          </a:prstGeom>
          <a:noFill/>
          <a:ln w="9525">
            <a:noFill/>
            <a:miter lim="800000"/>
            <a:headEnd/>
            <a:tailEnd/>
          </a:ln>
        </p:spPr>
      </p:pic>
      <p:sp>
        <p:nvSpPr>
          <p:cNvPr id="13315" name="Rectangle 3"/>
          <p:cNvSpPr>
            <a:spLocks noGrp="1" noChangeArrowheads="1"/>
          </p:cNvSpPr>
          <p:nvPr>
            <p:ph type="title"/>
          </p:nvPr>
        </p:nvSpPr>
        <p:spPr bwMode="white">
          <a:xfrm>
            <a:off x="607487" y="0"/>
            <a:ext cx="8130116" cy="1143000"/>
          </a:xfrm>
          <a:prstGeom prst="rect">
            <a:avLst/>
          </a:prstGeom>
          <a:noFill/>
          <a:ln w="9525">
            <a:noFill/>
            <a:miter lim="800000"/>
            <a:headEnd/>
            <a:tailEnd/>
          </a:ln>
        </p:spPr>
        <p:txBody>
          <a:bodyPr vert="horz" wrap="square" lIns="91364" tIns="45718" rIns="91364" bIns="45718" numCol="1" anchor="ctr" anchorCtr="0" compatLnSpc="1">
            <a:prstTxWarp prst="textNoShape">
              <a:avLst/>
            </a:prstTxWarp>
          </a:bodyPr>
          <a:lstStyle/>
          <a:p>
            <a:pPr lvl="0"/>
            <a:r>
              <a:rPr lang="en-US"/>
              <a:t>Click to edit Master title style</a:t>
            </a:r>
          </a:p>
        </p:txBody>
      </p:sp>
      <p:sp>
        <p:nvSpPr>
          <p:cNvPr id="13316" name="Rectangle 4"/>
          <p:cNvSpPr>
            <a:spLocks noGrp="1" noChangeArrowheads="1"/>
          </p:cNvSpPr>
          <p:nvPr>
            <p:ph type="body" idx="1"/>
          </p:nvPr>
        </p:nvSpPr>
        <p:spPr bwMode="auto">
          <a:xfrm>
            <a:off x="609600" y="1524000"/>
            <a:ext cx="11074400" cy="5181600"/>
          </a:xfrm>
          <a:prstGeom prst="rect">
            <a:avLst/>
          </a:prstGeom>
          <a:noFill/>
          <a:ln w="9525">
            <a:noFill/>
            <a:miter lim="800000"/>
            <a:headEnd/>
            <a:tailEnd/>
          </a:ln>
        </p:spPr>
        <p:txBody>
          <a:bodyPr vert="horz" wrap="square" lIns="91364" tIns="45718" rIns="91364"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700031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hf hd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Verdana" pitchFamily="34" charset="0"/>
        </a:defRPr>
      </a:lvl2pPr>
      <a:lvl3pPr algn="l" rtl="0" eaLnBrk="0" fontAlgn="base" hangingPunct="0">
        <a:spcBef>
          <a:spcPct val="0"/>
        </a:spcBef>
        <a:spcAft>
          <a:spcPct val="0"/>
        </a:spcAft>
        <a:defRPr sz="2400" b="1">
          <a:solidFill>
            <a:schemeClr val="bg1"/>
          </a:solidFill>
          <a:latin typeface="Verdana" pitchFamily="34" charset="0"/>
        </a:defRPr>
      </a:lvl3pPr>
      <a:lvl4pPr algn="l" rtl="0" eaLnBrk="0" fontAlgn="base" hangingPunct="0">
        <a:spcBef>
          <a:spcPct val="0"/>
        </a:spcBef>
        <a:spcAft>
          <a:spcPct val="0"/>
        </a:spcAft>
        <a:defRPr sz="2400" b="1">
          <a:solidFill>
            <a:schemeClr val="bg1"/>
          </a:solidFill>
          <a:latin typeface="Verdana" pitchFamily="34" charset="0"/>
        </a:defRPr>
      </a:lvl4pPr>
      <a:lvl5pPr algn="l" rtl="0" eaLnBrk="0" fontAlgn="base" hangingPunct="0">
        <a:spcBef>
          <a:spcPct val="0"/>
        </a:spcBef>
        <a:spcAft>
          <a:spcPct val="0"/>
        </a:spcAft>
        <a:defRPr sz="2400" b="1">
          <a:solidFill>
            <a:schemeClr val="bg1"/>
          </a:solidFill>
          <a:latin typeface="Verdana" pitchFamily="34" charset="0"/>
        </a:defRPr>
      </a:lvl5pPr>
      <a:lvl6pPr marL="456747" algn="l" rtl="0" fontAlgn="base">
        <a:spcBef>
          <a:spcPct val="0"/>
        </a:spcBef>
        <a:spcAft>
          <a:spcPct val="0"/>
        </a:spcAft>
        <a:defRPr sz="2400" b="1">
          <a:solidFill>
            <a:schemeClr val="bg1"/>
          </a:solidFill>
          <a:latin typeface="Verdana" pitchFamily="34" charset="0"/>
        </a:defRPr>
      </a:lvl6pPr>
      <a:lvl7pPr marL="913538" algn="l" rtl="0" fontAlgn="base">
        <a:spcBef>
          <a:spcPct val="0"/>
        </a:spcBef>
        <a:spcAft>
          <a:spcPct val="0"/>
        </a:spcAft>
        <a:defRPr sz="2400" b="1">
          <a:solidFill>
            <a:schemeClr val="bg1"/>
          </a:solidFill>
          <a:latin typeface="Verdana" pitchFamily="34" charset="0"/>
        </a:defRPr>
      </a:lvl7pPr>
      <a:lvl8pPr marL="1370308" algn="l" rtl="0" fontAlgn="base">
        <a:spcBef>
          <a:spcPct val="0"/>
        </a:spcBef>
        <a:spcAft>
          <a:spcPct val="0"/>
        </a:spcAft>
        <a:defRPr sz="2400" b="1">
          <a:solidFill>
            <a:schemeClr val="bg1"/>
          </a:solidFill>
          <a:latin typeface="Verdana" pitchFamily="34" charset="0"/>
        </a:defRPr>
      </a:lvl8pPr>
      <a:lvl9pPr marL="1827077" algn="l" rtl="0" fontAlgn="base">
        <a:spcBef>
          <a:spcPct val="0"/>
        </a:spcBef>
        <a:spcAft>
          <a:spcPct val="0"/>
        </a:spcAft>
        <a:defRPr sz="2400" b="1">
          <a:solidFill>
            <a:schemeClr val="bg1"/>
          </a:solidFill>
          <a:latin typeface="Verdana" pitchFamily="34" charset="0"/>
        </a:defRPr>
      </a:lvl9pPr>
    </p:titleStyle>
    <p:bodyStyle>
      <a:lvl1pPr marL="342594" indent="-342594" algn="l" rtl="0" eaLnBrk="0" fontAlgn="base" hangingPunct="0">
        <a:spcBef>
          <a:spcPct val="20000"/>
        </a:spcBef>
        <a:spcAft>
          <a:spcPct val="0"/>
        </a:spcAft>
        <a:buClr>
          <a:srgbClr val="7387A9"/>
        </a:buClr>
        <a:buChar char="•"/>
        <a:defRPr sz="1600" b="1">
          <a:solidFill>
            <a:schemeClr val="tx1"/>
          </a:solidFill>
          <a:latin typeface="+mn-lt"/>
          <a:ea typeface="+mn-ea"/>
          <a:cs typeface="+mn-cs"/>
        </a:defRPr>
      </a:lvl1pPr>
      <a:lvl2pPr marL="742241" indent="-285497" algn="l" rtl="0" eaLnBrk="0" fontAlgn="base" hangingPunct="0">
        <a:spcBef>
          <a:spcPct val="20000"/>
        </a:spcBef>
        <a:spcAft>
          <a:spcPct val="0"/>
        </a:spcAft>
        <a:buClr>
          <a:srgbClr val="7387A9"/>
        </a:buClr>
        <a:buChar char="•"/>
        <a:defRPr>
          <a:solidFill>
            <a:schemeClr val="tx1"/>
          </a:solidFill>
          <a:latin typeface="+mn-lt"/>
        </a:defRPr>
      </a:lvl2pPr>
      <a:lvl3pPr marL="1141934" indent="-228397" algn="l" rtl="0" eaLnBrk="0" fontAlgn="base" hangingPunct="0">
        <a:spcBef>
          <a:spcPct val="20000"/>
        </a:spcBef>
        <a:spcAft>
          <a:spcPct val="0"/>
        </a:spcAft>
        <a:buClr>
          <a:srgbClr val="7387A9"/>
        </a:buClr>
        <a:buChar char="•"/>
        <a:defRPr sz="1600">
          <a:solidFill>
            <a:schemeClr val="tx1"/>
          </a:solidFill>
          <a:latin typeface="+mn-lt"/>
        </a:defRPr>
      </a:lvl3pPr>
      <a:lvl4pPr marL="1598680" indent="-228397" algn="l" rtl="0" eaLnBrk="0" fontAlgn="base" hangingPunct="0">
        <a:spcBef>
          <a:spcPct val="20000"/>
        </a:spcBef>
        <a:spcAft>
          <a:spcPct val="0"/>
        </a:spcAft>
        <a:buClr>
          <a:srgbClr val="7387A9"/>
        </a:buClr>
        <a:buChar char="•"/>
        <a:defRPr sz="1500">
          <a:solidFill>
            <a:schemeClr val="tx1"/>
          </a:solidFill>
          <a:latin typeface="+mn-lt"/>
        </a:defRPr>
      </a:lvl4pPr>
      <a:lvl5pPr marL="2055427" indent="-228397" algn="l" rtl="0" eaLnBrk="0" fontAlgn="base" hangingPunct="0">
        <a:spcBef>
          <a:spcPct val="20000"/>
        </a:spcBef>
        <a:spcAft>
          <a:spcPct val="0"/>
        </a:spcAft>
        <a:buClr>
          <a:srgbClr val="7387A9"/>
        </a:buClr>
        <a:buChar char="•"/>
        <a:defRPr sz="1500">
          <a:solidFill>
            <a:schemeClr val="tx1"/>
          </a:solidFill>
          <a:latin typeface="+mn-lt"/>
        </a:defRPr>
      </a:lvl5pPr>
      <a:lvl6pPr marL="2512219" indent="-228397" algn="l" rtl="0" fontAlgn="base">
        <a:spcBef>
          <a:spcPct val="20000"/>
        </a:spcBef>
        <a:spcAft>
          <a:spcPct val="0"/>
        </a:spcAft>
        <a:buClr>
          <a:srgbClr val="7387A9"/>
        </a:buClr>
        <a:buChar char="•"/>
        <a:defRPr sz="1500">
          <a:solidFill>
            <a:schemeClr val="tx1"/>
          </a:solidFill>
          <a:latin typeface="+mn-lt"/>
        </a:defRPr>
      </a:lvl6pPr>
      <a:lvl7pPr marL="2968988" indent="-228397" algn="l" rtl="0" fontAlgn="base">
        <a:spcBef>
          <a:spcPct val="20000"/>
        </a:spcBef>
        <a:spcAft>
          <a:spcPct val="0"/>
        </a:spcAft>
        <a:buClr>
          <a:srgbClr val="7387A9"/>
        </a:buClr>
        <a:buChar char="•"/>
        <a:defRPr sz="1500">
          <a:solidFill>
            <a:schemeClr val="tx1"/>
          </a:solidFill>
          <a:latin typeface="+mn-lt"/>
        </a:defRPr>
      </a:lvl7pPr>
      <a:lvl8pPr marL="3425757" indent="-228397" algn="l" rtl="0" fontAlgn="base">
        <a:spcBef>
          <a:spcPct val="20000"/>
        </a:spcBef>
        <a:spcAft>
          <a:spcPct val="0"/>
        </a:spcAft>
        <a:buClr>
          <a:srgbClr val="7387A9"/>
        </a:buClr>
        <a:buChar char="•"/>
        <a:defRPr sz="1500">
          <a:solidFill>
            <a:schemeClr val="tx1"/>
          </a:solidFill>
          <a:latin typeface="+mn-lt"/>
        </a:defRPr>
      </a:lvl8pPr>
      <a:lvl9pPr marL="3882550" indent="-228397" algn="l" rtl="0" fontAlgn="base">
        <a:spcBef>
          <a:spcPct val="20000"/>
        </a:spcBef>
        <a:spcAft>
          <a:spcPct val="0"/>
        </a:spcAft>
        <a:buClr>
          <a:srgbClr val="7387A9"/>
        </a:buClr>
        <a:buChar char="•"/>
        <a:defRPr sz="1500">
          <a:solidFill>
            <a:schemeClr val="tx1"/>
          </a:solidFill>
          <a:latin typeface="+mn-lt"/>
        </a:defRPr>
      </a:lvl9pPr>
    </p:bodyStyle>
    <p:otherStyle>
      <a:defPPr>
        <a:defRPr lang="en-US"/>
      </a:defPPr>
      <a:lvl1pPr marL="0" algn="l" defTabSz="913538" rtl="0" eaLnBrk="1" latinLnBrk="0" hangingPunct="1">
        <a:defRPr sz="1900" kern="1200">
          <a:solidFill>
            <a:schemeClr val="tx1"/>
          </a:solidFill>
          <a:latin typeface="+mn-lt"/>
          <a:ea typeface="+mn-ea"/>
          <a:cs typeface="+mn-cs"/>
        </a:defRPr>
      </a:lvl1pPr>
      <a:lvl2pPr marL="456747" algn="l" defTabSz="913538" rtl="0" eaLnBrk="1" latinLnBrk="0" hangingPunct="1">
        <a:defRPr sz="1900" kern="1200">
          <a:solidFill>
            <a:schemeClr val="tx1"/>
          </a:solidFill>
          <a:latin typeface="+mn-lt"/>
          <a:ea typeface="+mn-ea"/>
          <a:cs typeface="+mn-cs"/>
        </a:defRPr>
      </a:lvl2pPr>
      <a:lvl3pPr marL="913538" algn="l" defTabSz="913538" rtl="0" eaLnBrk="1" latinLnBrk="0" hangingPunct="1">
        <a:defRPr sz="1900" kern="1200">
          <a:solidFill>
            <a:schemeClr val="tx1"/>
          </a:solidFill>
          <a:latin typeface="+mn-lt"/>
          <a:ea typeface="+mn-ea"/>
          <a:cs typeface="+mn-cs"/>
        </a:defRPr>
      </a:lvl3pPr>
      <a:lvl4pPr marL="1370308" algn="l" defTabSz="913538" rtl="0" eaLnBrk="1" latinLnBrk="0" hangingPunct="1">
        <a:defRPr sz="1900" kern="1200">
          <a:solidFill>
            <a:schemeClr val="tx1"/>
          </a:solidFill>
          <a:latin typeface="+mn-lt"/>
          <a:ea typeface="+mn-ea"/>
          <a:cs typeface="+mn-cs"/>
        </a:defRPr>
      </a:lvl4pPr>
      <a:lvl5pPr marL="1827077" algn="l" defTabSz="913538" rtl="0" eaLnBrk="1" latinLnBrk="0" hangingPunct="1">
        <a:defRPr sz="1900" kern="1200">
          <a:solidFill>
            <a:schemeClr val="tx1"/>
          </a:solidFill>
          <a:latin typeface="+mn-lt"/>
          <a:ea typeface="+mn-ea"/>
          <a:cs typeface="+mn-cs"/>
        </a:defRPr>
      </a:lvl5pPr>
      <a:lvl6pPr marL="2283870" algn="l" defTabSz="913538" rtl="0" eaLnBrk="1" latinLnBrk="0" hangingPunct="1">
        <a:defRPr sz="1900" kern="1200">
          <a:solidFill>
            <a:schemeClr val="tx1"/>
          </a:solidFill>
          <a:latin typeface="+mn-lt"/>
          <a:ea typeface="+mn-ea"/>
          <a:cs typeface="+mn-cs"/>
        </a:defRPr>
      </a:lvl6pPr>
      <a:lvl7pPr marL="2740614" algn="l" defTabSz="913538" rtl="0" eaLnBrk="1" latinLnBrk="0" hangingPunct="1">
        <a:defRPr sz="1900" kern="1200">
          <a:solidFill>
            <a:schemeClr val="tx1"/>
          </a:solidFill>
          <a:latin typeface="+mn-lt"/>
          <a:ea typeface="+mn-ea"/>
          <a:cs typeface="+mn-cs"/>
        </a:defRPr>
      </a:lvl7pPr>
      <a:lvl8pPr marL="3197360" algn="l" defTabSz="913538" rtl="0" eaLnBrk="1" latinLnBrk="0" hangingPunct="1">
        <a:defRPr sz="1900" kern="1200">
          <a:solidFill>
            <a:schemeClr val="tx1"/>
          </a:solidFill>
          <a:latin typeface="+mn-lt"/>
          <a:ea typeface="+mn-ea"/>
          <a:cs typeface="+mn-cs"/>
        </a:defRPr>
      </a:lvl8pPr>
      <a:lvl9pPr marL="3654107" algn="l" defTabSz="913538"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374" tIns="45726" rIns="91374" bIns="45726"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374" tIns="45726" rIns="91374" bIns="457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374" tIns="45726" rIns="91374" bIns="45726" rtlCol="0" anchor="ctr"/>
          <a:lstStyle>
            <a:lvl1pPr algn="l">
              <a:defRPr sz="1200">
                <a:solidFill>
                  <a:schemeClr val="tx1">
                    <a:tint val="75000"/>
                  </a:schemeClr>
                </a:solidFill>
              </a:defRPr>
            </a:lvl1pPr>
          </a:lstStyle>
          <a:p>
            <a:pPr defTabSz="456795"/>
            <a:fld id="{7118211B-7D2B-0245-A289-978BF166CF27}" type="datetimeFigureOut">
              <a:rPr lang="en-US" smtClean="0">
                <a:solidFill>
                  <a:prstClr val="black">
                    <a:tint val="75000"/>
                  </a:prstClr>
                </a:solidFill>
                <a:latin typeface="Arial"/>
              </a:rPr>
              <a:pPr defTabSz="456795"/>
              <a:t>12/12/18</a:t>
            </a:fld>
            <a:endParaRPr lang="en-US">
              <a:solidFill>
                <a:prstClr val="black">
                  <a:tint val="75000"/>
                </a:prstClr>
              </a:solidFill>
              <a:latin typeface="Arial"/>
            </a:endParaRPr>
          </a:p>
        </p:txBody>
      </p:sp>
    </p:spTree>
    <p:extLst>
      <p:ext uri="{BB962C8B-B14F-4D97-AF65-F5344CB8AC3E}">
        <p14:creationId xmlns:p14="http://schemas.microsoft.com/office/powerpoint/2010/main" val="2927210033"/>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Lst>
  <p:transition spd="slow">
    <p:wipe dir="r"/>
  </p:transition>
  <p:txStyles>
    <p:titleStyle>
      <a:lvl1pPr algn="ctr" defTabSz="456795" rtl="0" eaLnBrk="1" latinLnBrk="0" hangingPunct="1">
        <a:spcBef>
          <a:spcPct val="0"/>
        </a:spcBef>
        <a:buNone/>
        <a:defRPr sz="4400" kern="1200">
          <a:solidFill>
            <a:schemeClr val="tx1"/>
          </a:solidFill>
          <a:latin typeface="+mj-lt"/>
          <a:ea typeface="+mj-ea"/>
          <a:cs typeface="+mj-cs"/>
        </a:defRPr>
      </a:lvl1pPr>
    </p:titleStyle>
    <p:bodyStyle>
      <a:lvl1pPr marL="342633" indent="-342633" algn="l" defTabSz="456795" rtl="0" eaLnBrk="1" latinLnBrk="0" hangingPunct="1">
        <a:spcBef>
          <a:spcPct val="20000"/>
        </a:spcBef>
        <a:buFont typeface="Arial"/>
        <a:buChar char="•"/>
        <a:defRPr sz="3200" kern="1200">
          <a:solidFill>
            <a:schemeClr val="tx1"/>
          </a:solidFill>
          <a:latin typeface="+mn-lt"/>
          <a:ea typeface="+mn-ea"/>
          <a:cs typeface="+mn-cs"/>
        </a:defRPr>
      </a:lvl1pPr>
      <a:lvl2pPr marL="742321" indent="-285528" algn="l" defTabSz="456795" rtl="0" eaLnBrk="1" latinLnBrk="0" hangingPunct="1">
        <a:spcBef>
          <a:spcPct val="20000"/>
        </a:spcBef>
        <a:buFont typeface="Arial"/>
        <a:buChar char="–"/>
        <a:defRPr sz="2800" kern="1200">
          <a:solidFill>
            <a:schemeClr val="tx1"/>
          </a:solidFill>
          <a:latin typeface="+mn-lt"/>
          <a:ea typeface="+mn-ea"/>
          <a:cs typeface="+mn-cs"/>
        </a:defRPr>
      </a:lvl2pPr>
      <a:lvl3pPr marL="1142058" indent="-228422" algn="l" defTabSz="456795" rtl="0" eaLnBrk="1" latinLnBrk="0" hangingPunct="1">
        <a:spcBef>
          <a:spcPct val="20000"/>
        </a:spcBef>
        <a:buFont typeface="Arial"/>
        <a:buChar char="•"/>
        <a:defRPr sz="2400" kern="1200">
          <a:solidFill>
            <a:schemeClr val="tx1"/>
          </a:solidFill>
          <a:latin typeface="+mn-lt"/>
          <a:ea typeface="+mn-ea"/>
          <a:cs typeface="+mn-cs"/>
        </a:defRPr>
      </a:lvl3pPr>
      <a:lvl4pPr marL="1598853" indent="-228422" algn="l" defTabSz="456795" rtl="0" eaLnBrk="1" latinLnBrk="0" hangingPunct="1">
        <a:spcBef>
          <a:spcPct val="20000"/>
        </a:spcBef>
        <a:buFont typeface="Arial"/>
        <a:buChar char="–"/>
        <a:defRPr sz="2000" kern="1200">
          <a:solidFill>
            <a:schemeClr val="tx1"/>
          </a:solidFill>
          <a:latin typeface="+mn-lt"/>
          <a:ea typeface="+mn-ea"/>
          <a:cs typeface="+mn-cs"/>
        </a:defRPr>
      </a:lvl4pPr>
      <a:lvl5pPr marL="2055647" indent="-228422" algn="l" defTabSz="456795" rtl="0" eaLnBrk="1" latinLnBrk="0" hangingPunct="1">
        <a:spcBef>
          <a:spcPct val="20000"/>
        </a:spcBef>
        <a:buFont typeface="Arial"/>
        <a:buChar char="»"/>
        <a:defRPr sz="2000" kern="1200">
          <a:solidFill>
            <a:schemeClr val="tx1"/>
          </a:solidFill>
          <a:latin typeface="+mn-lt"/>
          <a:ea typeface="+mn-ea"/>
          <a:cs typeface="+mn-cs"/>
        </a:defRPr>
      </a:lvl5pPr>
      <a:lvl6pPr marL="2512491" indent="-228422" algn="l" defTabSz="456795" rtl="0" eaLnBrk="1" latinLnBrk="0" hangingPunct="1">
        <a:spcBef>
          <a:spcPct val="20000"/>
        </a:spcBef>
        <a:buFont typeface="Arial"/>
        <a:buChar char="•"/>
        <a:defRPr sz="2000" kern="1200">
          <a:solidFill>
            <a:schemeClr val="tx1"/>
          </a:solidFill>
          <a:latin typeface="+mn-lt"/>
          <a:ea typeface="+mn-ea"/>
          <a:cs typeface="+mn-cs"/>
        </a:defRPr>
      </a:lvl6pPr>
      <a:lvl7pPr marL="2969310" indent="-228422" algn="l" defTabSz="456795" rtl="0" eaLnBrk="1" latinLnBrk="0" hangingPunct="1">
        <a:spcBef>
          <a:spcPct val="20000"/>
        </a:spcBef>
        <a:buFont typeface="Arial"/>
        <a:buChar char="•"/>
        <a:defRPr sz="2000" kern="1200">
          <a:solidFill>
            <a:schemeClr val="tx1"/>
          </a:solidFill>
          <a:latin typeface="+mn-lt"/>
          <a:ea typeface="+mn-ea"/>
          <a:cs typeface="+mn-cs"/>
        </a:defRPr>
      </a:lvl7pPr>
      <a:lvl8pPr marL="3426129" indent="-228422" algn="l" defTabSz="456795" rtl="0" eaLnBrk="1" latinLnBrk="0" hangingPunct="1">
        <a:spcBef>
          <a:spcPct val="20000"/>
        </a:spcBef>
        <a:buFont typeface="Arial"/>
        <a:buChar char="•"/>
        <a:defRPr sz="2000" kern="1200">
          <a:solidFill>
            <a:schemeClr val="tx1"/>
          </a:solidFill>
          <a:latin typeface="+mn-lt"/>
          <a:ea typeface="+mn-ea"/>
          <a:cs typeface="+mn-cs"/>
        </a:defRPr>
      </a:lvl8pPr>
      <a:lvl9pPr marL="3882970" indent="-228422" algn="l" defTabSz="45679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795" rtl="0" eaLnBrk="1" latinLnBrk="0" hangingPunct="1">
        <a:defRPr sz="1900" kern="1200">
          <a:solidFill>
            <a:schemeClr val="tx1"/>
          </a:solidFill>
          <a:latin typeface="+mn-lt"/>
          <a:ea typeface="+mn-ea"/>
          <a:cs typeface="+mn-cs"/>
        </a:defRPr>
      </a:lvl1pPr>
      <a:lvl2pPr marL="456795" algn="l" defTabSz="456795" rtl="0" eaLnBrk="1" latinLnBrk="0" hangingPunct="1">
        <a:defRPr sz="1900" kern="1200">
          <a:solidFill>
            <a:schemeClr val="tx1"/>
          </a:solidFill>
          <a:latin typeface="+mn-lt"/>
          <a:ea typeface="+mn-ea"/>
          <a:cs typeface="+mn-cs"/>
        </a:defRPr>
      </a:lvl2pPr>
      <a:lvl3pPr marL="913637" algn="l" defTabSz="456795" rtl="0" eaLnBrk="1" latinLnBrk="0" hangingPunct="1">
        <a:defRPr sz="1900" kern="1200">
          <a:solidFill>
            <a:schemeClr val="tx1"/>
          </a:solidFill>
          <a:latin typeface="+mn-lt"/>
          <a:ea typeface="+mn-ea"/>
          <a:cs typeface="+mn-cs"/>
        </a:defRPr>
      </a:lvl3pPr>
      <a:lvl4pPr marL="1370456" algn="l" defTabSz="456795" rtl="0" eaLnBrk="1" latinLnBrk="0" hangingPunct="1">
        <a:defRPr sz="1900" kern="1200">
          <a:solidFill>
            <a:schemeClr val="tx1"/>
          </a:solidFill>
          <a:latin typeface="+mn-lt"/>
          <a:ea typeface="+mn-ea"/>
          <a:cs typeface="+mn-cs"/>
        </a:defRPr>
      </a:lvl4pPr>
      <a:lvl5pPr marL="1827276" algn="l" defTabSz="456795" rtl="0" eaLnBrk="1" latinLnBrk="0" hangingPunct="1">
        <a:defRPr sz="1900" kern="1200">
          <a:solidFill>
            <a:schemeClr val="tx1"/>
          </a:solidFill>
          <a:latin typeface="+mn-lt"/>
          <a:ea typeface="+mn-ea"/>
          <a:cs typeface="+mn-cs"/>
        </a:defRPr>
      </a:lvl5pPr>
      <a:lvl6pPr marL="2284118" algn="l" defTabSz="456795" rtl="0" eaLnBrk="1" latinLnBrk="0" hangingPunct="1">
        <a:defRPr sz="1900" kern="1200">
          <a:solidFill>
            <a:schemeClr val="tx1"/>
          </a:solidFill>
          <a:latin typeface="+mn-lt"/>
          <a:ea typeface="+mn-ea"/>
          <a:cs typeface="+mn-cs"/>
        </a:defRPr>
      </a:lvl6pPr>
      <a:lvl7pPr marL="2740913" algn="l" defTabSz="456795" rtl="0" eaLnBrk="1" latinLnBrk="0" hangingPunct="1">
        <a:defRPr sz="1900" kern="1200">
          <a:solidFill>
            <a:schemeClr val="tx1"/>
          </a:solidFill>
          <a:latin typeface="+mn-lt"/>
          <a:ea typeface="+mn-ea"/>
          <a:cs typeface="+mn-cs"/>
        </a:defRPr>
      </a:lvl7pPr>
      <a:lvl8pPr marL="3197707" algn="l" defTabSz="456795" rtl="0" eaLnBrk="1" latinLnBrk="0" hangingPunct="1">
        <a:defRPr sz="1900" kern="1200">
          <a:solidFill>
            <a:schemeClr val="tx1"/>
          </a:solidFill>
          <a:latin typeface="+mn-lt"/>
          <a:ea typeface="+mn-ea"/>
          <a:cs typeface="+mn-cs"/>
        </a:defRPr>
      </a:lvl8pPr>
      <a:lvl9pPr marL="3654503" algn="l" defTabSz="456795"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36FBF9-7516-B64C-A87F-4200FC9C1363}"/>
              </a:ext>
            </a:extLst>
          </p:cNvPr>
          <p:cNvSpPr>
            <a:spLocks noGrp="1"/>
          </p:cNvSpPr>
          <p:nvPr>
            <p:ph type="title"/>
          </p:nvPr>
        </p:nvSpPr>
        <p:spPr>
          <a:xfrm>
            <a:off x="838200" y="365129"/>
            <a:ext cx="10515600" cy="1325563"/>
          </a:xfrm>
          <a:prstGeom prst="rect">
            <a:avLst/>
          </a:prstGeom>
        </p:spPr>
        <p:txBody>
          <a:bodyPr vert="horz" lIns="91364" tIns="45718" rIns="91364" bIns="45718"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C987D0-AC92-EF42-A66D-D5F8AD6D6300}"/>
              </a:ext>
            </a:extLst>
          </p:cNvPr>
          <p:cNvSpPr>
            <a:spLocks noGrp="1"/>
          </p:cNvSpPr>
          <p:nvPr>
            <p:ph type="body" idx="1"/>
          </p:nvPr>
        </p:nvSpPr>
        <p:spPr>
          <a:xfrm>
            <a:off x="838200" y="1825625"/>
            <a:ext cx="10515600" cy="4351339"/>
          </a:xfrm>
          <a:prstGeom prst="rect">
            <a:avLst/>
          </a:prstGeom>
        </p:spPr>
        <p:txBody>
          <a:bodyPr vert="horz" lIns="91364" tIns="45718" rIns="91364"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169F09-2BC1-0348-9527-0B7DDA251F50}"/>
              </a:ext>
            </a:extLst>
          </p:cNvPr>
          <p:cNvSpPr>
            <a:spLocks noGrp="1"/>
          </p:cNvSpPr>
          <p:nvPr>
            <p:ph type="dt" sz="half" idx="2"/>
          </p:nvPr>
        </p:nvSpPr>
        <p:spPr>
          <a:xfrm>
            <a:off x="838200" y="6356356"/>
            <a:ext cx="2743200" cy="365125"/>
          </a:xfrm>
          <a:prstGeom prst="rect">
            <a:avLst/>
          </a:prstGeom>
        </p:spPr>
        <p:txBody>
          <a:bodyPr vert="horz" lIns="91364" tIns="45718" rIns="91364" bIns="45718" rtlCol="0" anchor="ctr"/>
          <a:lstStyle>
            <a:lvl1pPr algn="l">
              <a:defRPr sz="1200">
                <a:solidFill>
                  <a:schemeClr val="tx1">
                    <a:tint val="75000"/>
                  </a:schemeClr>
                </a:solidFill>
              </a:defRPr>
            </a:lvl1pPr>
          </a:lstStyle>
          <a:p>
            <a:fld id="{647071DA-DC60-974F-AAC1-5F4EE4BDBC8A}" type="datetimeFigureOut">
              <a:rPr lang="en-US" smtClean="0">
                <a:solidFill>
                  <a:prstClr val="black">
                    <a:tint val="75000"/>
                  </a:prstClr>
                </a:solidFill>
                <a:latin typeface="Calibri"/>
              </a:rPr>
              <a:pPr/>
              <a:t>12/12/18</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8A24FEF1-2C77-E44D-825F-4CED6E75357B}"/>
              </a:ext>
            </a:extLst>
          </p:cNvPr>
          <p:cNvSpPr>
            <a:spLocks noGrp="1"/>
          </p:cNvSpPr>
          <p:nvPr>
            <p:ph type="ftr" sz="quarter" idx="3"/>
          </p:nvPr>
        </p:nvSpPr>
        <p:spPr>
          <a:xfrm>
            <a:off x="4038600" y="6356356"/>
            <a:ext cx="4114800" cy="365125"/>
          </a:xfrm>
          <a:prstGeom prst="rect">
            <a:avLst/>
          </a:prstGeom>
        </p:spPr>
        <p:txBody>
          <a:bodyPr vert="horz" lIns="91364" tIns="45718" rIns="91364" bIns="45718"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B8CE23ED-F39E-DF43-9436-43DC7A25715C}"/>
              </a:ext>
            </a:extLst>
          </p:cNvPr>
          <p:cNvSpPr>
            <a:spLocks noGrp="1"/>
          </p:cNvSpPr>
          <p:nvPr>
            <p:ph type="sldNum" sz="quarter" idx="4"/>
          </p:nvPr>
        </p:nvSpPr>
        <p:spPr>
          <a:xfrm>
            <a:off x="8610600" y="6356356"/>
            <a:ext cx="2743200" cy="365125"/>
          </a:xfrm>
          <a:prstGeom prst="rect">
            <a:avLst/>
          </a:prstGeom>
        </p:spPr>
        <p:txBody>
          <a:bodyPr vert="horz" lIns="91364" tIns="45718" rIns="91364" bIns="45718" rtlCol="0" anchor="ctr"/>
          <a:lstStyle>
            <a:lvl1pPr algn="r">
              <a:defRPr sz="1200">
                <a:solidFill>
                  <a:schemeClr val="tx1">
                    <a:tint val="75000"/>
                  </a:schemeClr>
                </a:solidFill>
              </a:defRPr>
            </a:lvl1pPr>
          </a:lstStyle>
          <a:p>
            <a:fld id="{5FF252C6-EB45-DB48-ABAF-553BCDA970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43299522"/>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xStyles>
    <p:titleStyle>
      <a:lvl1pPr algn="l" defTabSz="91353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397" indent="-228397" algn="l" defTabSz="91353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190" indent="-228397" algn="l" defTabSz="91353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934" indent="-228397" algn="l" defTabSz="91353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680" indent="-228397" algn="l" defTabSz="9135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427" indent="-228397" algn="l" defTabSz="9135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2219" indent="-228397" algn="l" defTabSz="9135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988" indent="-228397" algn="l" defTabSz="9135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757" indent="-228397" algn="l" defTabSz="9135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2550" indent="-228397" algn="l" defTabSz="91353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538" rtl="0" eaLnBrk="1" latinLnBrk="0" hangingPunct="1">
        <a:defRPr sz="1900" kern="1200">
          <a:solidFill>
            <a:schemeClr val="tx1"/>
          </a:solidFill>
          <a:latin typeface="+mn-lt"/>
          <a:ea typeface="+mn-ea"/>
          <a:cs typeface="+mn-cs"/>
        </a:defRPr>
      </a:lvl1pPr>
      <a:lvl2pPr marL="456747" algn="l" defTabSz="913538" rtl="0" eaLnBrk="1" latinLnBrk="0" hangingPunct="1">
        <a:defRPr sz="1900" kern="1200">
          <a:solidFill>
            <a:schemeClr val="tx1"/>
          </a:solidFill>
          <a:latin typeface="+mn-lt"/>
          <a:ea typeface="+mn-ea"/>
          <a:cs typeface="+mn-cs"/>
        </a:defRPr>
      </a:lvl2pPr>
      <a:lvl3pPr marL="913538" algn="l" defTabSz="913538" rtl="0" eaLnBrk="1" latinLnBrk="0" hangingPunct="1">
        <a:defRPr sz="1900" kern="1200">
          <a:solidFill>
            <a:schemeClr val="tx1"/>
          </a:solidFill>
          <a:latin typeface="+mn-lt"/>
          <a:ea typeface="+mn-ea"/>
          <a:cs typeface="+mn-cs"/>
        </a:defRPr>
      </a:lvl3pPr>
      <a:lvl4pPr marL="1370308" algn="l" defTabSz="913538" rtl="0" eaLnBrk="1" latinLnBrk="0" hangingPunct="1">
        <a:defRPr sz="1900" kern="1200">
          <a:solidFill>
            <a:schemeClr val="tx1"/>
          </a:solidFill>
          <a:latin typeface="+mn-lt"/>
          <a:ea typeface="+mn-ea"/>
          <a:cs typeface="+mn-cs"/>
        </a:defRPr>
      </a:lvl4pPr>
      <a:lvl5pPr marL="1827077" algn="l" defTabSz="913538" rtl="0" eaLnBrk="1" latinLnBrk="0" hangingPunct="1">
        <a:defRPr sz="1900" kern="1200">
          <a:solidFill>
            <a:schemeClr val="tx1"/>
          </a:solidFill>
          <a:latin typeface="+mn-lt"/>
          <a:ea typeface="+mn-ea"/>
          <a:cs typeface="+mn-cs"/>
        </a:defRPr>
      </a:lvl5pPr>
      <a:lvl6pPr marL="2283870" algn="l" defTabSz="913538" rtl="0" eaLnBrk="1" latinLnBrk="0" hangingPunct="1">
        <a:defRPr sz="1900" kern="1200">
          <a:solidFill>
            <a:schemeClr val="tx1"/>
          </a:solidFill>
          <a:latin typeface="+mn-lt"/>
          <a:ea typeface="+mn-ea"/>
          <a:cs typeface="+mn-cs"/>
        </a:defRPr>
      </a:lvl6pPr>
      <a:lvl7pPr marL="2740614" algn="l" defTabSz="913538" rtl="0" eaLnBrk="1" latinLnBrk="0" hangingPunct="1">
        <a:defRPr sz="1900" kern="1200">
          <a:solidFill>
            <a:schemeClr val="tx1"/>
          </a:solidFill>
          <a:latin typeface="+mn-lt"/>
          <a:ea typeface="+mn-ea"/>
          <a:cs typeface="+mn-cs"/>
        </a:defRPr>
      </a:lvl7pPr>
      <a:lvl8pPr marL="3197360" algn="l" defTabSz="913538" rtl="0" eaLnBrk="1" latinLnBrk="0" hangingPunct="1">
        <a:defRPr sz="1900" kern="1200">
          <a:solidFill>
            <a:schemeClr val="tx1"/>
          </a:solidFill>
          <a:latin typeface="+mn-lt"/>
          <a:ea typeface="+mn-ea"/>
          <a:cs typeface="+mn-cs"/>
        </a:defRPr>
      </a:lvl8pPr>
      <a:lvl9pPr marL="3654107" algn="l" defTabSz="913538"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364" tIns="45726" rIns="91364" bIns="45726"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364" tIns="45726" rIns="91364" bIns="457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364" tIns="45726" rIns="91364" bIns="45726" rtlCol="0" anchor="ctr"/>
          <a:lstStyle>
            <a:lvl1pPr algn="l">
              <a:defRPr sz="1200">
                <a:solidFill>
                  <a:schemeClr val="tx1">
                    <a:tint val="75000"/>
                  </a:schemeClr>
                </a:solidFill>
              </a:defRPr>
            </a:lvl1pPr>
          </a:lstStyle>
          <a:p>
            <a:pPr defTabSz="456735"/>
            <a:fld id="{7118211B-7D2B-0245-A289-978BF166CF27}" type="datetimeFigureOut">
              <a:rPr lang="en-US" smtClean="0">
                <a:solidFill>
                  <a:prstClr val="black">
                    <a:tint val="75000"/>
                  </a:prstClr>
                </a:solidFill>
                <a:latin typeface="Arial"/>
              </a:rPr>
              <a:pPr defTabSz="456735"/>
              <a:t>12/12/18</a:t>
            </a:fld>
            <a:endParaRPr lang="en-US">
              <a:solidFill>
                <a:prstClr val="black">
                  <a:tint val="75000"/>
                </a:prstClr>
              </a:solidFill>
              <a:latin typeface="Arial"/>
            </a:endParaRPr>
          </a:p>
        </p:txBody>
      </p:sp>
    </p:spTree>
    <p:extLst>
      <p:ext uri="{BB962C8B-B14F-4D97-AF65-F5344CB8AC3E}">
        <p14:creationId xmlns:p14="http://schemas.microsoft.com/office/powerpoint/2010/main" val="956825467"/>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Lst>
  <p:transition spd="slow">
    <p:wipe dir="r"/>
  </p:transition>
  <p:txStyles>
    <p:titleStyle>
      <a:lvl1pPr algn="ctr" defTabSz="456735" rtl="0" eaLnBrk="1" latinLnBrk="0" hangingPunct="1">
        <a:spcBef>
          <a:spcPct val="0"/>
        </a:spcBef>
        <a:buNone/>
        <a:defRPr sz="4400" kern="1200">
          <a:solidFill>
            <a:schemeClr val="tx1"/>
          </a:solidFill>
          <a:latin typeface="+mj-lt"/>
          <a:ea typeface="+mj-ea"/>
          <a:cs typeface="+mj-cs"/>
        </a:defRPr>
      </a:lvl1pPr>
    </p:titleStyle>
    <p:bodyStyle>
      <a:lvl1pPr marL="342593" indent="-342593" algn="l" defTabSz="456735" rtl="0" eaLnBrk="1" latinLnBrk="0" hangingPunct="1">
        <a:spcBef>
          <a:spcPct val="20000"/>
        </a:spcBef>
        <a:buFont typeface="Arial"/>
        <a:buChar char="•"/>
        <a:defRPr sz="3200" kern="1200">
          <a:solidFill>
            <a:schemeClr val="tx1"/>
          </a:solidFill>
          <a:latin typeface="+mn-lt"/>
          <a:ea typeface="+mn-ea"/>
          <a:cs typeface="+mn-cs"/>
        </a:defRPr>
      </a:lvl1pPr>
      <a:lvl2pPr marL="742228" indent="-285494" algn="l" defTabSz="456735" rtl="0" eaLnBrk="1" latinLnBrk="0" hangingPunct="1">
        <a:spcBef>
          <a:spcPct val="20000"/>
        </a:spcBef>
        <a:buFont typeface="Arial"/>
        <a:buChar char="–"/>
        <a:defRPr sz="2800" kern="1200">
          <a:solidFill>
            <a:schemeClr val="tx1"/>
          </a:solidFill>
          <a:latin typeface="+mn-lt"/>
          <a:ea typeface="+mn-ea"/>
          <a:cs typeface="+mn-cs"/>
        </a:defRPr>
      </a:lvl2pPr>
      <a:lvl3pPr marL="1141918" indent="-228396" algn="l" defTabSz="456735" rtl="0" eaLnBrk="1" latinLnBrk="0" hangingPunct="1">
        <a:spcBef>
          <a:spcPct val="20000"/>
        </a:spcBef>
        <a:buFont typeface="Arial"/>
        <a:buChar char="•"/>
        <a:defRPr sz="2400" kern="1200">
          <a:solidFill>
            <a:schemeClr val="tx1"/>
          </a:solidFill>
          <a:latin typeface="+mn-lt"/>
          <a:ea typeface="+mn-ea"/>
          <a:cs typeface="+mn-cs"/>
        </a:defRPr>
      </a:lvl3pPr>
      <a:lvl4pPr marL="1598653" indent="-228396" algn="l" defTabSz="456735" rtl="0" eaLnBrk="1" latinLnBrk="0" hangingPunct="1">
        <a:spcBef>
          <a:spcPct val="20000"/>
        </a:spcBef>
        <a:buFont typeface="Arial"/>
        <a:buChar char="–"/>
        <a:defRPr sz="2000" kern="1200">
          <a:solidFill>
            <a:schemeClr val="tx1"/>
          </a:solidFill>
          <a:latin typeface="+mn-lt"/>
          <a:ea typeface="+mn-ea"/>
          <a:cs typeface="+mn-cs"/>
        </a:defRPr>
      </a:lvl4pPr>
      <a:lvl5pPr marL="2055387" indent="-228396" algn="l" defTabSz="456735" rtl="0" eaLnBrk="1" latinLnBrk="0" hangingPunct="1">
        <a:spcBef>
          <a:spcPct val="20000"/>
        </a:spcBef>
        <a:buFont typeface="Arial"/>
        <a:buChar char="»"/>
        <a:defRPr sz="2000" kern="1200">
          <a:solidFill>
            <a:schemeClr val="tx1"/>
          </a:solidFill>
          <a:latin typeface="+mn-lt"/>
          <a:ea typeface="+mn-ea"/>
          <a:cs typeface="+mn-cs"/>
        </a:defRPr>
      </a:lvl5pPr>
      <a:lvl6pPr marL="2512177" indent="-228396" algn="l" defTabSz="456735" rtl="0" eaLnBrk="1" latinLnBrk="0" hangingPunct="1">
        <a:spcBef>
          <a:spcPct val="20000"/>
        </a:spcBef>
        <a:buFont typeface="Arial"/>
        <a:buChar char="•"/>
        <a:defRPr sz="2000" kern="1200">
          <a:solidFill>
            <a:schemeClr val="tx1"/>
          </a:solidFill>
          <a:latin typeface="+mn-lt"/>
          <a:ea typeface="+mn-ea"/>
          <a:cs typeface="+mn-cs"/>
        </a:defRPr>
      </a:lvl6pPr>
      <a:lvl7pPr marL="2968940" indent="-228396" algn="l" defTabSz="456735" rtl="0" eaLnBrk="1" latinLnBrk="0" hangingPunct="1">
        <a:spcBef>
          <a:spcPct val="20000"/>
        </a:spcBef>
        <a:buFont typeface="Arial"/>
        <a:buChar char="•"/>
        <a:defRPr sz="2000" kern="1200">
          <a:solidFill>
            <a:schemeClr val="tx1"/>
          </a:solidFill>
          <a:latin typeface="+mn-lt"/>
          <a:ea typeface="+mn-ea"/>
          <a:cs typeface="+mn-cs"/>
        </a:defRPr>
      </a:lvl7pPr>
      <a:lvl8pPr marL="3425702" indent="-228396" algn="l" defTabSz="456735" rtl="0" eaLnBrk="1" latinLnBrk="0" hangingPunct="1">
        <a:spcBef>
          <a:spcPct val="20000"/>
        </a:spcBef>
        <a:buFont typeface="Arial"/>
        <a:buChar char="•"/>
        <a:defRPr sz="2000" kern="1200">
          <a:solidFill>
            <a:schemeClr val="tx1"/>
          </a:solidFill>
          <a:latin typeface="+mn-lt"/>
          <a:ea typeface="+mn-ea"/>
          <a:cs typeface="+mn-cs"/>
        </a:defRPr>
      </a:lvl8pPr>
      <a:lvl9pPr marL="3882490" indent="-228396" algn="l" defTabSz="45673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735" rtl="0" eaLnBrk="1" latinLnBrk="0" hangingPunct="1">
        <a:defRPr sz="1900" kern="1200">
          <a:solidFill>
            <a:schemeClr val="tx1"/>
          </a:solidFill>
          <a:latin typeface="+mn-lt"/>
          <a:ea typeface="+mn-ea"/>
          <a:cs typeface="+mn-cs"/>
        </a:defRPr>
      </a:lvl1pPr>
      <a:lvl2pPr marL="456735" algn="l" defTabSz="456735" rtl="0" eaLnBrk="1" latinLnBrk="0" hangingPunct="1">
        <a:defRPr sz="1900" kern="1200">
          <a:solidFill>
            <a:schemeClr val="tx1"/>
          </a:solidFill>
          <a:latin typeface="+mn-lt"/>
          <a:ea typeface="+mn-ea"/>
          <a:cs typeface="+mn-cs"/>
        </a:defRPr>
      </a:lvl2pPr>
      <a:lvl3pPr marL="913524" algn="l" defTabSz="456735" rtl="0" eaLnBrk="1" latinLnBrk="0" hangingPunct="1">
        <a:defRPr sz="1900" kern="1200">
          <a:solidFill>
            <a:schemeClr val="tx1"/>
          </a:solidFill>
          <a:latin typeface="+mn-lt"/>
          <a:ea typeface="+mn-ea"/>
          <a:cs typeface="+mn-cs"/>
        </a:defRPr>
      </a:lvl3pPr>
      <a:lvl4pPr marL="1370286" algn="l" defTabSz="456735" rtl="0" eaLnBrk="1" latinLnBrk="0" hangingPunct="1">
        <a:defRPr sz="1900" kern="1200">
          <a:solidFill>
            <a:schemeClr val="tx1"/>
          </a:solidFill>
          <a:latin typeface="+mn-lt"/>
          <a:ea typeface="+mn-ea"/>
          <a:cs typeface="+mn-cs"/>
        </a:defRPr>
      </a:lvl4pPr>
      <a:lvl5pPr marL="1827049" algn="l" defTabSz="456735" rtl="0" eaLnBrk="1" latinLnBrk="0" hangingPunct="1">
        <a:defRPr sz="1900" kern="1200">
          <a:solidFill>
            <a:schemeClr val="tx1"/>
          </a:solidFill>
          <a:latin typeface="+mn-lt"/>
          <a:ea typeface="+mn-ea"/>
          <a:cs typeface="+mn-cs"/>
        </a:defRPr>
      </a:lvl5pPr>
      <a:lvl6pPr marL="2283838" algn="l" defTabSz="456735" rtl="0" eaLnBrk="1" latinLnBrk="0" hangingPunct="1">
        <a:defRPr sz="1900" kern="1200">
          <a:solidFill>
            <a:schemeClr val="tx1"/>
          </a:solidFill>
          <a:latin typeface="+mn-lt"/>
          <a:ea typeface="+mn-ea"/>
          <a:cs typeface="+mn-cs"/>
        </a:defRPr>
      </a:lvl6pPr>
      <a:lvl7pPr marL="2740573" algn="l" defTabSz="456735" rtl="0" eaLnBrk="1" latinLnBrk="0" hangingPunct="1">
        <a:defRPr sz="1900" kern="1200">
          <a:solidFill>
            <a:schemeClr val="tx1"/>
          </a:solidFill>
          <a:latin typeface="+mn-lt"/>
          <a:ea typeface="+mn-ea"/>
          <a:cs typeface="+mn-cs"/>
        </a:defRPr>
      </a:lvl7pPr>
      <a:lvl8pPr marL="3197307" algn="l" defTabSz="456735" rtl="0" eaLnBrk="1" latinLnBrk="0" hangingPunct="1">
        <a:defRPr sz="1900" kern="1200">
          <a:solidFill>
            <a:schemeClr val="tx1"/>
          </a:solidFill>
          <a:latin typeface="+mn-lt"/>
          <a:ea typeface="+mn-ea"/>
          <a:cs typeface="+mn-cs"/>
        </a:defRPr>
      </a:lvl8pPr>
      <a:lvl9pPr marL="3654043" algn="l" defTabSz="456735"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36FBF9-7516-B64C-A87F-4200FC9C1363}"/>
              </a:ext>
            </a:extLst>
          </p:cNvPr>
          <p:cNvSpPr>
            <a:spLocks noGrp="1"/>
          </p:cNvSpPr>
          <p:nvPr>
            <p:ph type="title"/>
          </p:nvPr>
        </p:nvSpPr>
        <p:spPr>
          <a:xfrm>
            <a:off x="838200" y="365129"/>
            <a:ext cx="10515600" cy="1325563"/>
          </a:xfrm>
          <a:prstGeom prst="rect">
            <a:avLst/>
          </a:prstGeom>
        </p:spPr>
        <p:txBody>
          <a:bodyPr vert="horz" lIns="91346" tIns="45718" rIns="91346" bIns="45718"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C987D0-AC92-EF42-A66D-D5F8AD6D6300}"/>
              </a:ext>
            </a:extLst>
          </p:cNvPr>
          <p:cNvSpPr>
            <a:spLocks noGrp="1"/>
          </p:cNvSpPr>
          <p:nvPr>
            <p:ph type="body" idx="1"/>
          </p:nvPr>
        </p:nvSpPr>
        <p:spPr>
          <a:xfrm>
            <a:off x="838200" y="1825625"/>
            <a:ext cx="10515600" cy="4351339"/>
          </a:xfrm>
          <a:prstGeom prst="rect">
            <a:avLst/>
          </a:prstGeom>
        </p:spPr>
        <p:txBody>
          <a:bodyPr vert="horz" lIns="91346" tIns="45718" rIns="91346"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169F09-2BC1-0348-9527-0B7DDA251F50}"/>
              </a:ext>
            </a:extLst>
          </p:cNvPr>
          <p:cNvSpPr>
            <a:spLocks noGrp="1"/>
          </p:cNvSpPr>
          <p:nvPr>
            <p:ph type="dt" sz="half" idx="2"/>
          </p:nvPr>
        </p:nvSpPr>
        <p:spPr>
          <a:xfrm>
            <a:off x="838200" y="6356356"/>
            <a:ext cx="2743200" cy="365125"/>
          </a:xfrm>
          <a:prstGeom prst="rect">
            <a:avLst/>
          </a:prstGeom>
        </p:spPr>
        <p:txBody>
          <a:bodyPr vert="horz" lIns="91346" tIns="45718" rIns="91346" bIns="45718" rtlCol="0" anchor="ctr"/>
          <a:lstStyle>
            <a:lvl1pPr algn="l">
              <a:defRPr sz="1200">
                <a:solidFill>
                  <a:schemeClr val="tx1">
                    <a:tint val="75000"/>
                  </a:schemeClr>
                </a:solidFill>
              </a:defRPr>
            </a:lvl1pPr>
          </a:lstStyle>
          <a:p>
            <a:pPr defTabSz="913334"/>
            <a:fld id="{647071DA-DC60-974F-AAC1-5F4EE4BDBC8A}" type="datetimeFigureOut">
              <a:rPr lang="en-US" smtClean="0">
                <a:solidFill>
                  <a:prstClr val="black">
                    <a:tint val="75000"/>
                  </a:prstClr>
                </a:solidFill>
                <a:latin typeface="Calibri"/>
              </a:rPr>
              <a:pPr defTabSz="913334"/>
              <a:t>12/12/18</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8A24FEF1-2C77-E44D-825F-4CED6E75357B}"/>
              </a:ext>
            </a:extLst>
          </p:cNvPr>
          <p:cNvSpPr>
            <a:spLocks noGrp="1"/>
          </p:cNvSpPr>
          <p:nvPr>
            <p:ph type="ftr" sz="quarter" idx="3"/>
          </p:nvPr>
        </p:nvSpPr>
        <p:spPr>
          <a:xfrm>
            <a:off x="4038600" y="6356356"/>
            <a:ext cx="4114800" cy="365125"/>
          </a:xfrm>
          <a:prstGeom prst="rect">
            <a:avLst/>
          </a:prstGeom>
        </p:spPr>
        <p:txBody>
          <a:bodyPr vert="horz" lIns="91346" tIns="45718" rIns="91346" bIns="45718" rtlCol="0" anchor="ctr"/>
          <a:lstStyle>
            <a:lvl1pPr algn="ctr">
              <a:defRPr sz="1200">
                <a:solidFill>
                  <a:schemeClr val="tx1">
                    <a:tint val="75000"/>
                  </a:schemeClr>
                </a:solidFill>
              </a:defRPr>
            </a:lvl1pPr>
          </a:lstStyle>
          <a:p>
            <a:pPr defTabSz="913334"/>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B8CE23ED-F39E-DF43-9436-43DC7A25715C}"/>
              </a:ext>
            </a:extLst>
          </p:cNvPr>
          <p:cNvSpPr>
            <a:spLocks noGrp="1"/>
          </p:cNvSpPr>
          <p:nvPr>
            <p:ph type="sldNum" sz="quarter" idx="4"/>
          </p:nvPr>
        </p:nvSpPr>
        <p:spPr>
          <a:xfrm>
            <a:off x="8610600" y="6356356"/>
            <a:ext cx="2743200" cy="365125"/>
          </a:xfrm>
          <a:prstGeom prst="rect">
            <a:avLst/>
          </a:prstGeom>
        </p:spPr>
        <p:txBody>
          <a:bodyPr vert="horz" lIns="91346" tIns="45718" rIns="91346" bIns="45718" rtlCol="0" anchor="ctr"/>
          <a:lstStyle>
            <a:lvl1pPr algn="r">
              <a:defRPr sz="1200">
                <a:solidFill>
                  <a:schemeClr val="tx1">
                    <a:tint val="75000"/>
                  </a:schemeClr>
                </a:solidFill>
              </a:defRPr>
            </a:lvl1pPr>
          </a:lstStyle>
          <a:p>
            <a:pPr defTabSz="913334"/>
            <a:fld id="{5FF252C6-EB45-DB48-ABAF-553BCDA97094}" type="slidenum">
              <a:rPr lang="en-US" smtClean="0">
                <a:solidFill>
                  <a:prstClr val="black">
                    <a:tint val="75000"/>
                  </a:prstClr>
                </a:solidFill>
                <a:latin typeface="Calibri"/>
              </a:rPr>
              <a:pPr defTabSz="913334"/>
              <a:t>‹#›</a:t>
            </a:fld>
            <a:endParaRPr lang="en-US">
              <a:solidFill>
                <a:prstClr val="black">
                  <a:tint val="75000"/>
                </a:prstClr>
              </a:solidFill>
              <a:latin typeface="Calibri"/>
            </a:endParaRPr>
          </a:p>
        </p:txBody>
      </p:sp>
    </p:spTree>
    <p:extLst>
      <p:ext uri="{BB962C8B-B14F-4D97-AF65-F5344CB8AC3E}">
        <p14:creationId xmlns:p14="http://schemas.microsoft.com/office/powerpoint/2010/main" val="986714822"/>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l" defTabSz="91333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349" indent="-228349" algn="l" defTabSz="91333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046" indent="-228349" algn="l" defTabSz="91333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682" indent="-228349" algn="l" defTabSz="91333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320" indent="-228349" algn="l" defTabSz="91333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4959" indent="-228349" algn="l" defTabSz="91333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655" indent="-228349" algn="l" defTabSz="91333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322" indent="-228349" algn="l" defTabSz="91333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4989" indent="-228349" algn="l" defTabSz="91333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1686" indent="-228349" algn="l" defTabSz="91333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334" rtl="0" eaLnBrk="1" latinLnBrk="0" hangingPunct="1">
        <a:defRPr sz="1900" kern="1200">
          <a:solidFill>
            <a:schemeClr val="tx1"/>
          </a:solidFill>
          <a:latin typeface="+mn-lt"/>
          <a:ea typeface="+mn-ea"/>
          <a:cs typeface="+mn-cs"/>
        </a:defRPr>
      </a:lvl1pPr>
      <a:lvl2pPr marL="456639" algn="l" defTabSz="913334" rtl="0" eaLnBrk="1" latinLnBrk="0" hangingPunct="1">
        <a:defRPr sz="1900" kern="1200">
          <a:solidFill>
            <a:schemeClr val="tx1"/>
          </a:solidFill>
          <a:latin typeface="+mn-lt"/>
          <a:ea typeface="+mn-ea"/>
          <a:cs typeface="+mn-cs"/>
        </a:defRPr>
      </a:lvl2pPr>
      <a:lvl3pPr marL="913334" algn="l" defTabSz="913334" rtl="0" eaLnBrk="1" latinLnBrk="0" hangingPunct="1">
        <a:defRPr sz="1900" kern="1200">
          <a:solidFill>
            <a:schemeClr val="tx1"/>
          </a:solidFill>
          <a:latin typeface="+mn-lt"/>
          <a:ea typeface="+mn-ea"/>
          <a:cs typeface="+mn-cs"/>
        </a:defRPr>
      </a:lvl3pPr>
      <a:lvl4pPr marL="1370002" algn="l" defTabSz="913334" rtl="0" eaLnBrk="1" latinLnBrk="0" hangingPunct="1">
        <a:defRPr sz="1900" kern="1200">
          <a:solidFill>
            <a:schemeClr val="tx1"/>
          </a:solidFill>
          <a:latin typeface="+mn-lt"/>
          <a:ea typeface="+mn-ea"/>
          <a:cs typeface="+mn-cs"/>
        </a:defRPr>
      </a:lvl4pPr>
      <a:lvl5pPr marL="1826669" algn="l" defTabSz="913334" rtl="0" eaLnBrk="1" latinLnBrk="0" hangingPunct="1">
        <a:defRPr sz="1900" kern="1200">
          <a:solidFill>
            <a:schemeClr val="tx1"/>
          </a:solidFill>
          <a:latin typeface="+mn-lt"/>
          <a:ea typeface="+mn-ea"/>
          <a:cs typeface="+mn-cs"/>
        </a:defRPr>
      </a:lvl5pPr>
      <a:lvl6pPr marL="2283366" algn="l" defTabSz="913334" rtl="0" eaLnBrk="1" latinLnBrk="0" hangingPunct="1">
        <a:defRPr sz="1900" kern="1200">
          <a:solidFill>
            <a:schemeClr val="tx1"/>
          </a:solidFill>
          <a:latin typeface="+mn-lt"/>
          <a:ea typeface="+mn-ea"/>
          <a:cs typeface="+mn-cs"/>
        </a:defRPr>
      </a:lvl6pPr>
      <a:lvl7pPr marL="2740002" algn="l" defTabSz="913334" rtl="0" eaLnBrk="1" latinLnBrk="0" hangingPunct="1">
        <a:defRPr sz="1900" kern="1200">
          <a:solidFill>
            <a:schemeClr val="tx1"/>
          </a:solidFill>
          <a:latin typeface="+mn-lt"/>
          <a:ea typeface="+mn-ea"/>
          <a:cs typeface="+mn-cs"/>
        </a:defRPr>
      </a:lvl7pPr>
      <a:lvl8pPr marL="3196640" algn="l" defTabSz="913334" rtl="0" eaLnBrk="1" latinLnBrk="0" hangingPunct="1">
        <a:defRPr sz="1900" kern="1200">
          <a:solidFill>
            <a:schemeClr val="tx1"/>
          </a:solidFill>
          <a:latin typeface="+mn-lt"/>
          <a:ea typeface="+mn-ea"/>
          <a:cs typeface="+mn-cs"/>
        </a:defRPr>
      </a:lvl8pPr>
      <a:lvl9pPr marL="3653279" algn="l" defTabSz="913334"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36FBF9-7516-B64C-A87F-4200FC9C1363}"/>
              </a:ext>
            </a:extLst>
          </p:cNvPr>
          <p:cNvSpPr>
            <a:spLocks noGrp="1"/>
          </p:cNvSpPr>
          <p:nvPr>
            <p:ph type="title"/>
          </p:nvPr>
        </p:nvSpPr>
        <p:spPr>
          <a:xfrm>
            <a:off x="838200" y="365129"/>
            <a:ext cx="10515600" cy="1325563"/>
          </a:xfrm>
          <a:prstGeom prst="rect">
            <a:avLst/>
          </a:prstGeom>
        </p:spPr>
        <p:txBody>
          <a:bodyPr vert="horz" lIns="91320" tIns="45718" rIns="91320" bIns="45718"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C987D0-AC92-EF42-A66D-D5F8AD6D6300}"/>
              </a:ext>
            </a:extLst>
          </p:cNvPr>
          <p:cNvSpPr>
            <a:spLocks noGrp="1"/>
          </p:cNvSpPr>
          <p:nvPr>
            <p:ph type="body" idx="1"/>
          </p:nvPr>
        </p:nvSpPr>
        <p:spPr>
          <a:xfrm>
            <a:off x="838200" y="1825625"/>
            <a:ext cx="10515600" cy="4351339"/>
          </a:xfrm>
          <a:prstGeom prst="rect">
            <a:avLst/>
          </a:prstGeom>
        </p:spPr>
        <p:txBody>
          <a:bodyPr vert="horz" lIns="91320" tIns="45718" rIns="91320"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169F09-2BC1-0348-9527-0B7DDA251F50}"/>
              </a:ext>
            </a:extLst>
          </p:cNvPr>
          <p:cNvSpPr>
            <a:spLocks noGrp="1"/>
          </p:cNvSpPr>
          <p:nvPr>
            <p:ph type="dt" sz="half" idx="2"/>
          </p:nvPr>
        </p:nvSpPr>
        <p:spPr>
          <a:xfrm>
            <a:off x="838200" y="6356356"/>
            <a:ext cx="2743200" cy="365125"/>
          </a:xfrm>
          <a:prstGeom prst="rect">
            <a:avLst/>
          </a:prstGeom>
        </p:spPr>
        <p:txBody>
          <a:bodyPr vert="horz" lIns="91320" tIns="45718" rIns="91320" bIns="45718" rtlCol="0" anchor="ctr"/>
          <a:lstStyle>
            <a:lvl1pPr algn="l">
              <a:defRPr sz="1200">
                <a:solidFill>
                  <a:schemeClr val="tx1">
                    <a:tint val="75000"/>
                  </a:schemeClr>
                </a:solidFill>
              </a:defRPr>
            </a:lvl1pPr>
          </a:lstStyle>
          <a:p>
            <a:pPr defTabSz="913040"/>
            <a:fld id="{647071DA-DC60-974F-AAC1-5F4EE4BDBC8A}" type="datetimeFigureOut">
              <a:rPr lang="en-US" smtClean="0">
                <a:solidFill>
                  <a:prstClr val="black">
                    <a:tint val="75000"/>
                  </a:prstClr>
                </a:solidFill>
                <a:latin typeface="Calibri"/>
              </a:rPr>
              <a:pPr defTabSz="913040"/>
              <a:t>12/12/18</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8A24FEF1-2C77-E44D-825F-4CED6E75357B}"/>
              </a:ext>
            </a:extLst>
          </p:cNvPr>
          <p:cNvSpPr>
            <a:spLocks noGrp="1"/>
          </p:cNvSpPr>
          <p:nvPr>
            <p:ph type="ftr" sz="quarter" idx="3"/>
          </p:nvPr>
        </p:nvSpPr>
        <p:spPr>
          <a:xfrm>
            <a:off x="4038600" y="6356356"/>
            <a:ext cx="4114800" cy="365125"/>
          </a:xfrm>
          <a:prstGeom prst="rect">
            <a:avLst/>
          </a:prstGeom>
        </p:spPr>
        <p:txBody>
          <a:bodyPr vert="horz" lIns="91320" tIns="45718" rIns="91320" bIns="45718" rtlCol="0" anchor="ctr"/>
          <a:lstStyle>
            <a:lvl1pPr algn="ctr">
              <a:defRPr sz="1200">
                <a:solidFill>
                  <a:schemeClr val="tx1">
                    <a:tint val="75000"/>
                  </a:schemeClr>
                </a:solidFill>
              </a:defRPr>
            </a:lvl1pPr>
          </a:lstStyle>
          <a:p>
            <a:pPr defTabSz="913040"/>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B8CE23ED-F39E-DF43-9436-43DC7A25715C}"/>
              </a:ext>
            </a:extLst>
          </p:cNvPr>
          <p:cNvSpPr>
            <a:spLocks noGrp="1"/>
          </p:cNvSpPr>
          <p:nvPr>
            <p:ph type="sldNum" sz="quarter" idx="4"/>
          </p:nvPr>
        </p:nvSpPr>
        <p:spPr>
          <a:xfrm>
            <a:off x="8610600" y="6356356"/>
            <a:ext cx="2743200" cy="365125"/>
          </a:xfrm>
          <a:prstGeom prst="rect">
            <a:avLst/>
          </a:prstGeom>
        </p:spPr>
        <p:txBody>
          <a:bodyPr vert="horz" lIns="91320" tIns="45718" rIns="91320" bIns="45718" rtlCol="0" anchor="ctr"/>
          <a:lstStyle>
            <a:lvl1pPr algn="r">
              <a:defRPr sz="1200">
                <a:solidFill>
                  <a:schemeClr val="tx1">
                    <a:tint val="75000"/>
                  </a:schemeClr>
                </a:solidFill>
              </a:defRPr>
            </a:lvl1pPr>
          </a:lstStyle>
          <a:p>
            <a:pPr defTabSz="913040"/>
            <a:fld id="{5FF252C6-EB45-DB48-ABAF-553BCDA97094}" type="slidenum">
              <a:rPr lang="en-US" smtClean="0">
                <a:solidFill>
                  <a:prstClr val="black">
                    <a:tint val="75000"/>
                  </a:prstClr>
                </a:solidFill>
                <a:latin typeface="Calibri"/>
              </a:rPr>
              <a:pPr defTabSz="913040"/>
              <a:t>‹#›</a:t>
            </a:fld>
            <a:endParaRPr lang="en-US">
              <a:solidFill>
                <a:prstClr val="black">
                  <a:tint val="75000"/>
                </a:prstClr>
              </a:solidFill>
              <a:latin typeface="Calibri"/>
            </a:endParaRPr>
          </a:p>
        </p:txBody>
      </p:sp>
    </p:spTree>
    <p:extLst>
      <p:ext uri="{BB962C8B-B14F-4D97-AF65-F5344CB8AC3E}">
        <p14:creationId xmlns:p14="http://schemas.microsoft.com/office/powerpoint/2010/main" val="1843248627"/>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l" defTabSz="91304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280" indent="-228280" algn="l" defTabSz="91304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838" indent="-228280" algn="l" defTabSz="91304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318" indent="-228280" algn="l" defTabSz="91304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7800" indent="-228280" algn="l" defTabSz="91304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4283" indent="-228280" algn="l" defTabSz="91304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0840" indent="-228280" algn="l" defTabSz="91304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7360" indent="-228280" algn="l" defTabSz="91304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3880" indent="-228280" algn="l" defTabSz="91304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0438" indent="-228280" algn="l" defTabSz="91304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040" rtl="0" eaLnBrk="1" latinLnBrk="0" hangingPunct="1">
        <a:defRPr sz="1900" kern="1200">
          <a:solidFill>
            <a:schemeClr val="tx1"/>
          </a:solidFill>
          <a:latin typeface="+mn-lt"/>
          <a:ea typeface="+mn-ea"/>
          <a:cs typeface="+mn-cs"/>
        </a:defRPr>
      </a:lvl1pPr>
      <a:lvl2pPr marL="456483" algn="l" defTabSz="913040" rtl="0" eaLnBrk="1" latinLnBrk="0" hangingPunct="1">
        <a:defRPr sz="1900" kern="1200">
          <a:solidFill>
            <a:schemeClr val="tx1"/>
          </a:solidFill>
          <a:latin typeface="+mn-lt"/>
          <a:ea typeface="+mn-ea"/>
          <a:cs typeface="+mn-cs"/>
        </a:defRPr>
      </a:lvl2pPr>
      <a:lvl3pPr marL="913040" algn="l" defTabSz="913040" rtl="0" eaLnBrk="1" latinLnBrk="0" hangingPunct="1">
        <a:defRPr sz="1900" kern="1200">
          <a:solidFill>
            <a:schemeClr val="tx1"/>
          </a:solidFill>
          <a:latin typeface="+mn-lt"/>
          <a:ea typeface="+mn-ea"/>
          <a:cs typeface="+mn-cs"/>
        </a:defRPr>
      </a:lvl3pPr>
      <a:lvl4pPr marL="1369560" algn="l" defTabSz="913040" rtl="0" eaLnBrk="1" latinLnBrk="0" hangingPunct="1">
        <a:defRPr sz="1900" kern="1200">
          <a:solidFill>
            <a:schemeClr val="tx1"/>
          </a:solidFill>
          <a:latin typeface="+mn-lt"/>
          <a:ea typeface="+mn-ea"/>
          <a:cs typeface="+mn-cs"/>
        </a:defRPr>
      </a:lvl4pPr>
      <a:lvl5pPr marL="1826080" algn="l" defTabSz="913040" rtl="0" eaLnBrk="1" latinLnBrk="0" hangingPunct="1">
        <a:defRPr sz="1900" kern="1200">
          <a:solidFill>
            <a:schemeClr val="tx1"/>
          </a:solidFill>
          <a:latin typeface="+mn-lt"/>
          <a:ea typeface="+mn-ea"/>
          <a:cs typeface="+mn-cs"/>
        </a:defRPr>
      </a:lvl5pPr>
      <a:lvl6pPr marL="2282638" algn="l" defTabSz="913040" rtl="0" eaLnBrk="1" latinLnBrk="0" hangingPunct="1">
        <a:defRPr sz="1900" kern="1200">
          <a:solidFill>
            <a:schemeClr val="tx1"/>
          </a:solidFill>
          <a:latin typeface="+mn-lt"/>
          <a:ea typeface="+mn-ea"/>
          <a:cs typeface="+mn-cs"/>
        </a:defRPr>
      </a:lvl6pPr>
      <a:lvl7pPr marL="2739118" algn="l" defTabSz="913040" rtl="0" eaLnBrk="1" latinLnBrk="0" hangingPunct="1">
        <a:defRPr sz="1900" kern="1200">
          <a:solidFill>
            <a:schemeClr val="tx1"/>
          </a:solidFill>
          <a:latin typeface="+mn-lt"/>
          <a:ea typeface="+mn-ea"/>
          <a:cs typeface="+mn-cs"/>
        </a:defRPr>
      </a:lvl7pPr>
      <a:lvl8pPr marL="3195600" algn="l" defTabSz="913040" rtl="0" eaLnBrk="1" latinLnBrk="0" hangingPunct="1">
        <a:defRPr sz="1900" kern="1200">
          <a:solidFill>
            <a:schemeClr val="tx1"/>
          </a:solidFill>
          <a:latin typeface="+mn-lt"/>
          <a:ea typeface="+mn-ea"/>
          <a:cs typeface="+mn-cs"/>
        </a:defRPr>
      </a:lvl8pPr>
      <a:lvl9pPr marL="3652083" algn="l" defTabSz="913040"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36FBF9-7516-B64C-A87F-4200FC9C1363}"/>
              </a:ext>
            </a:extLst>
          </p:cNvPr>
          <p:cNvSpPr>
            <a:spLocks noGrp="1"/>
          </p:cNvSpPr>
          <p:nvPr>
            <p:ph type="title"/>
          </p:nvPr>
        </p:nvSpPr>
        <p:spPr>
          <a:xfrm>
            <a:off x="838200" y="365129"/>
            <a:ext cx="10515600" cy="1325563"/>
          </a:xfrm>
          <a:prstGeom prst="rect">
            <a:avLst/>
          </a:prstGeom>
        </p:spPr>
        <p:txBody>
          <a:bodyPr vert="horz" lIns="91342" tIns="45718" rIns="91342" bIns="45718"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C987D0-AC92-EF42-A66D-D5F8AD6D6300}"/>
              </a:ext>
            </a:extLst>
          </p:cNvPr>
          <p:cNvSpPr>
            <a:spLocks noGrp="1"/>
          </p:cNvSpPr>
          <p:nvPr>
            <p:ph type="body" idx="1"/>
          </p:nvPr>
        </p:nvSpPr>
        <p:spPr>
          <a:xfrm>
            <a:off x="838200" y="1825625"/>
            <a:ext cx="10515600" cy="4351339"/>
          </a:xfrm>
          <a:prstGeom prst="rect">
            <a:avLst/>
          </a:prstGeom>
        </p:spPr>
        <p:txBody>
          <a:bodyPr vert="horz" lIns="91342" tIns="45718" rIns="91342"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169F09-2BC1-0348-9527-0B7DDA251F50}"/>
              </a:ext>
            </a:extLst>
          </p:cNvPr>
          <p:cNvSpPr>
            <a:spLocks noGrp="1"/>
          </p:cNvSpPr>
          <p:nvPr>
            <p:ph type="dt" sz="half" idx="2"/>
          </p:nvPr>
        </p:nvSpPr>
        <p:spPr>
          <a:xfrm>
            <a:off x="838200" y="6356356"/>
            <a:ext cx="2743200" cy="365125"/>
          </a:xfrm>
          <a:prstGeom prst="rect">
            <a:avLst/>
          </a:prstGeom>
        </p:spPr>
        <p:txBody>
          <a:bodyPr vert="horz" lIns="91342" tIns="45718" rIns="91342" bIns="45718" rtlCol="0" anchor="ctr"/>
          <a:lstStyle>
            <a:lvl1pPr algn="l">
              <a:defRPr sz="1200">
                <a:solidFill>
                  <a:schemeClr val="tx1">
                    <a:tint val="75000"/>
                  </a:schemeClr>
                </a:solidFill>
              </a:defRPr>
            </a:lvl1pPr>
          </a:lstStyle>
          <a:p>
            <a:pPr defTabSz="913289"/>
            <a:fld id="{647071DA-DC60-974F-AAC1-5F4EE4BDBC8A}" type="datetimeFigureOut">
              <a:rPr lang="en-US" smtClean="0">
                <a:solidFill>
                  <a:prstClr val="black">
                    <a:tint val="75000"/>
                  </a:prstClr>
                </a:solidFill>
                <a:latin typeface="Calibri"/>
              </a:rPr>
              <a:pPr defTabSz="913289"/>
              <a:t>12/12/18</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8A24FEF1-2C77-E44D-825F-4CED6E75357B}"/>
              </a:ext>
            </a:extLst>
          </p:cNvPr>
          <p:cNvSpPr>
            <a:spLocks noGrp="1"/>
          </p:cNvSpPr>
          <p:nvPr>
            <p:ph type="ftr" sz="quarter" idx="3"/>
          </p:nvPr>
        </p:nvSpPr>
        <p:spPr>
          <a:xfrm>
            <a:off x="4038600" y="6356356"/>
            <a:ext cx="4114800" cy="365125"/>
          </a:xfrm>
          <a:prstGeom prst="rect">
            <a:avLst/>
          </a:prstGeom>
        </p:spPr>
        <p:txBody>
          <a:bodyPr vert="horz" lIns="91342" tIns="45718" rIns="91342" bIns="45718" rtlCol="0" anchor="ctr"/>
          <a:lstStyle>
            <a:lvl1pPr algn="ctr">
              <a:defRPr sz="1200">
                <a:solidFill>
                  <a:schemeClr val="tx1">
                    <a:tint val="75000"/>
                  </a:schemeClr>
                </a:solidFill>
              </a:defRPr>
            </a:lvl1pPr>
          </a:lstStyle>
          <a:p>
            <a:pPr defTabSz="913289"/>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B8CE23ED-F39E-DF43-9436-43DC7A25715C}"/>
              </a:ext>
            </a:extLst>
          </p:cNvPr>
          <p:cNvSpPr>
            <a:spLocks noGrp="1"/>
          </p:cNvSpPr>
          <p:nvPr>
            <p:ph type="sldNum" sz="quarter" idx="4"/>
          </p:nvPr>
        </p:nvSpPr>
        <p:spPr>
          <a:xfrm>
            <a:off x="8610600" y="6356356"/>
            <a:ext cx="2743200" cy="365125"/>
          </a:xfrm>
          <a:prstGeom prst="rect">
            <a:avLst/>
          </a:prstGeom>
        </p:spPr>
        <p:txBody>
          <a:bodyPr vert="horz" lIns="91342" tIns="45718" rIns="91342" bIns="45718" rtlCol="0" anchor="ctr"/>
          <a:lstStyle>
            <a:lvl1pPr algn="r">
              <a:defRPr sz="1200">
                <a:solidFill>
                  <a:schemeClr val="tx1">
                    <a:tint val="75000"/>
                  </a:schemeClr>
                </a:solidFill>
              </a:defRPr>
            </a:lvl1pPr>
          </a:lstStyle>
          <a:p>
            <a:pPr defTabSz="913289"/>
            <a:fld id="{5FF252C6-EB45-DB48-ABAF-553BCDA97094}" type="slidenum">
              <a:rPr lang="en-US" smtClean="0">
                <a:solidFill>
                  <a:prstClr val="black">
                    <a:tint val="75000"/>
                  </a:prstClr>
                </a:solidFill>
                <a:latin typeface="Calibri"/>
              </a:rPr>
              <a:pPr defTabSz="913289"/>
              <a:t>‹#›</a:t>
            </a:fld>
            <a:endParaRPr lang="en-US">
              <a:solidFill>
                <a:prstClr val="black">
                  <a:tint val="75000"/>
                </a:prstClr>
              </a:solidFill>
              <a:latin typeface="Calibri"/>
            </a:endParaRPr>
          </a:p>
        </p:txBody>
      </p:sp>
    </p:spTree>
    <p:extLst>
      <p:ext uri="{BB962C8B-B14F-4D97-AF65-F5344CB8AC3E}">
        <p14:creationId xmlns:p14="http://schemas.microsoft.com/office/powerpoint/2010/main" val="332501358"/>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Lst>
  <p:txStyles>
    <p:titleStyle>
      <a:lvl1pPr algn="l" defTabSz="91328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338" indent="-228338" algn="l" defTabSz="91328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014" indent="-228338" algn="l" defTabSz="91328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626" indent="-228338" algn="l" defTabSz="91328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240" indent="-228338" algn="l" defTabSz="91328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4855" indent="-228338" algn="l" defTabSz="91328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1529" indent="-228338" algn="l" defTabSz="91328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8174" indent="-228338" algn="l" defTabSz="91328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4818" indent="-228338" algn="l" defTabSz="91328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1494" indent="-228338" algn="l" defTabSz="91328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289" rtl="0" eaLnBrk="1" latinLnBrk="0" hangingPunct="1">
        <a:defRPr sz="1900" kern="1200">
          <a:solidFill>
            <a:schemeClr val="tx1"/>
          </a:solidFill>
          <a:latin typeface="+mn-lt"/>
          <a:ea typeface="+mn-ea"/>
          <a:cs typeface="+mn-cs"/>
        </a:defRPr>
      </a:lvl1pPr>
      <a:lvl2pPr marL="456615" algn="l" defTabSz="913289" rtl="0" eaLnBrk="1" latinLnBrk="0" hangingPunct="1">
        <a:defRPr sz="1900" kern="1200">
          <a:solidFill>
            <a:schemeClr val="tx1"/>
          </a:solidFill>
          <a:latin typeface="+mn-lt"/>
          <a:ea typeface="+mn-ea"/>
          <a:cs typeface="+mn-cs"/>
        </a:defRPr>
      </a:lvl2pPr>
      <a:lvl3pPr marL="913289" algn="l" defTabSz="913289" rtl="0" eaLnBrk="1" latinLnBrk="0" hangingPunct="1">
        <a:defRPr sz="1900" kern="1200">
          <a:solidFill>
            <a:schemeClr val="tx1"/>
          </a:solidFill>
          <a:latin typeface="+mn-lt"/>
          <a:ea typeface="+mn-ea"/>
          <a:cs typeface="+mn-cs"/>
        </a:defRPr>
      </a:lvl3pPr>
      <a:lvl4pPr marL="1369934" algn="l" defTabSz="913289" rtl="0" eaLnBrk="1" latinLnBrk="0" hangingPunct="1">
        <a:defRPr sz="1900" kern="1200">
          <a:solidFill>
            <a:schemeClr val="tx1"/>
          </a:solidFill>
          <a:latin typeface="+mn-lt"/>
          <a:ea typeface="+mn-ea"/>
          <a:cs typeface="+mn-cs"/>
        </a:defRPr>
      </a:lvl4pPr>
      <a:lvl5pPr marL="1826578" algn="l" defTabSz="913289" rtl="0" eaLnBrk="1" latinLnBrk="0" hangingPunct="1">
        <a:defRPr sz="1900" kern="1200">
          <a:solidFill>
            <a:schemeClr val="tx1"/>
          </a:solidFill>
          <a:latin typeface="+mn-lt"/>
          <a:ea typeface="+mn-ea"/>
          <a:cs typeface="+mn-cs"/>
        </a:defRPr>
      </a:lvl5pPr>
      <a:lvl6pPr marL="2283254" algn="l" defTabSz="913289" rtl="0" eaLnBrk="1" latinLnBrk="0" hangingPunct="1">
        <a:defRPr sz="1900" kern="1200">
          <a:solidFill>
            <a:schemeClr val="tx1"/>
          </a:solidFill>
          <a:latin typeface="+mn-lt"/>
          <a:ea typeface="+mn-ea"/>
          <a:cs typeface="+mn-cs"/>
        </a:defRPr>
      </a:lvl6pPr>
      <a:lvl7pPr marL="2739866" algn="l" defTabSz="913289" rtl="0" eaLnBrk="1" latinLnBrk="0" hangingPunct="1">
        <a:defRPr sz="1900" kern="1200">
          <a:solidFill>
            <a:schemeClr val="tx1"/>
          </a:solidFill>
          <a:latin typeface="+mn-lt"/>
          <a:ea typeface="+mn-ea"/>
          <a:cs typeface="+mn-cs"/>
        </a:defRPr>
      </a:lvl7pPr>
      <a:lvl8pPr marL="3196480" algn="l" defTabSz="913289" rtl="0" eaLnBrk="1" latinLnBrk="0" hangingPunct="1">
        <a:defRPr sz="1900" kern="1200">
          <a:solidFill>
            <a:schemeClr val="tx1"/>
          </a:solidFill>
          <a:latin typeface="+mn-lt"/>
          <a:ea typeface="+mn-ea"/>
          <a:cs typeface="+mn-cs"/>
        </a:defRPr>
      </a:lvl8pPr>
      <a:lvl9pPr marL="3653095" algn="l" defTabSz="913289"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2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AD217-B39E-7C4E-BC68-8292205BB281}"/>
              </a:ext>
            </a:extLst>
          </p:cNvPr>
          <p:cNvSpPr>
            <a:spLocks noGrp="1"/>
          </p:cNvSpPr>
          <p:nvPr>
            <p:ph type="ctrTitle"/>
          </p:nvPr>
        </p:nvSpPr>
        <p:spPr>
          <a:xfrm>
            <a:off x="677385" y="491067"/>
            <a:ext cx="10803465" cy="2387600"/>
          </a:xfrm>
        </p:spPr>
        <p:txBody>
          <a:bodyPr>
            <a:normAutofit/>
          </a:bodyPr>
          <a:lstStyle/>
          <a:p>
            <a:r>
              <a:rPr lang="en-US" sz="4000" b="1" dirty="0">
                <a:latin typeface="+mn-lt"/>
              </a:rPr>
              <a:t> A Strategy to Support the Efficient Development and Use of Innovations in</a:t>
            </a:r>
            <a:br>
              <a:rPr lang="en-US" sz="4000" b="1" dirty="0">
                <a:latin typeface="+mn-lt"/>
              </a:rPr>
            </a:br>
            <a:r>
              <a:rPr lang="en-US" sz="4000" b="1" dirty="0">
                <a:latin typeface="+mn-lt"/>
              </a:rPr>
              <a:t>Personalized and Precision Medicine</a:t>
            </a:r>
            <a:br>
              <a:rPr lang="en-US" sz="4000" b="1" dirty="0">
                <a:latin typeface="+mn-lt"/>
              </a:rPr>
            </a:br>
            <a:endParaRPr lang="en-US" sz="4000" b="1" dirty="0">
              <a:latin typeface="+mn-lt"/>
              <a:cs typeface="Arial"/>
            </a:endParaRPr>
          </a:p>
        </p:txBody>
      </p:sp>
      <p:sp>
        <p:nvSpPr>
          <p:cNvPr id="3" name="Subtitle 2">
            <a:extLst>
              <a:ext uri="{FF2B5EF4-FFF2-40B4-BE49-F238E27FC236}">
                <a16:creationId xmlns:a16="http://schemas.microsoft.com/office/drawing/2014/main" id="{518B68FC-890B-7E42-B7DA-CC01E4F7B448}"/>
              </a:ext>
            </a:extLst>
          </p:cNvPr>
          <p:cNvSpPr>
            <a:spLocks noGrp="1"/>
          </p:cNvSpPr>
          <p:nvPr>
            <p:ph type="subTitle" idx="1"/>
          </p:nvPr>
        </p:nvSpPr>
        <p:spPr>
          <a:xfrm>
            <a:off x="1524000" y="3287361"/>
            <a:ext cx="9144000" cy="3162835"/>
          </a:xfrm>
        </p:spPr>
        <p:txBody>
          <a:bodyPr>
            <a:normAutofit fontScale="70000" lnSpcReduction="20000"/>
          </a:bodyPr>
          <a:lstStyle/>
          <a:p>
            <a:r>
              <a:rPr lang="de-DE" sz="2900" b="1" i="1" dirty="0" err="1"/>
              <a:t>Personalized</a:t>
            </a:r>
            <a:r>
              <a:rPr lang="de-DE" sz="2900" b="1" i="1" dirty="0"/>
              <a:t> </a:t>
            </a:r>
            <a:r>
              <a:rPr lang="de-DE" sz="2900" b="1" i="1" dirty="0" err="1"/>
              <a:t>Medicine</a:t>
            </a:r>
            <a:r>
              <a:rPr lang="de-DE" sz="2900" b="1" i="1" dirty="0"/>
              <a:t> </a:t>
            </a:r>
            <a:r>
              <a:rPr lang="de-DE" sz="2900" b="1" i="1" dirty="0" err="1"/>
              <a:t>Coalition</a:t>
            </a:r>
            <a:endParaRPr lang="de-DE" sz="2900" b="1" i="1" dirty="0"/>
          </a:p>
          <a:p>
            <a:r>
              <a:rPr lang="de-DE" sz="2900" b="1" i="1" dirty="0" err="1"/>
              <a:t>Policy</a:t>
            </a:r>
            <a:r>
              <a:rPr lang="de-DE" sz="2900" b="1" i="1" dirty="0"/>
              <a:t> </a:t>
            </a:r>
            <a:r>
              <a:rPr lang="de-DE" sz="2900" b="1" i="1" dirty="0" err="1"/>
              <a:t>Committee</a:t>
            </a:r>
            <a:r>
              <a:rPr lang="de-DE" sz="2900" b="1" i="1" dirty="0"/>
              <a:t> Meeting</a:t>
            </a:r>
          </a:p>
          <a:p>
            <a:r>
              <a:rPr lang="en-US" sz="2900" b="1" i="1" dirty="0"/>
              <a:t>December 12, 2018</a:t>
            </a:r>
          </a:p>
          <a:p>
            <a:endParaRPr lang="en-US" dirty="0"/>
          </a:p>
          <a:p>
            <a:endParaRPr lang="en-US" dirty="0"/>
          </a:p>
          <a:p>
            <a:r>
              <a:rPr lang="en-US" b="1" dirty="0"/>
              <a:t>Lou Garrison, PhD, Professor Emeritus</a:t>
            </a:r>
          </a:p>
          <a:p>
            <a:r>
              <a:rPr lang="en-US" dirty="0"/>
              <a:t>Department of Pharmacy, University of Washington</a:t>
            </a:r>
          </a:p>
          <a:p>
            <a:endParaRPr lang="en-US" dirty="0"/>
          </a:p>
          <a:p>
            <a:r>
              <a:rPr lang="en-US" b="1" dirty="0"/>
              <a:t>Adrian Towse. MPhil, MA, Director</a:t>
            </a:r>
          </a:p>
          <a:p>
            <a:r>
              <a:rPr lang="en-US" dirty="0"/>
              <a:t>Office of Health Economics, London, UK</a:t>
            </a:r>
          </a:p>
          <a:p>
            <a:endParaRPr lang="en-US" dirty="0"/>
          </a:p>
          <a:p>
            <a:endParaRPr lang="en-US" dirty="0"/>
          </a:p>
        </p:txBody>
      </p:sp>
    </p:spTree>
    <p:extLst>
      <p:ext uri="{BB962C8B-B14F-4D97-AF65-F5344CB8AC3E}">
        <p14:creationId xmlns:p14="http://schemas.microsoft.com/office/powerpoint/2010/main" val="333490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92133" y="2130478"/>
            <a:ext cx="6908800" cy="1470025"/>
          </a:xfrm>
        </p:spPr>
        <p:txBody>
          <a:bodyPr>
            <a:normAutofit fontScale="90000"/>
          </a:bodyPr>
          <a:lstStyle/>
          <a:p>
            <a:r>
              <a:rPr lang="en-US" dirty="0"/>
              <a:t>Recommendations of the</a:t>
            </a:r>
            <a:br>
              <a:rPr lang="en-US" dirty="0"/>
            </a:br>
            <a:r>
              <a:rPr lang="en-US" dirty="0"/>
              <a:t>ISPOR Special Task Force on </a:t>
            </a:r>
            <a:br>
              <a:rPr lang="en-US" dirty="0"/>
            </a:br>
            <a:r>
              <a:rPr lang="en-US" dirty="0"/>
              <a:t>U.S. Value Assessment Frameworks</a:t>
            </a:r>
          </a:p>
        </p:txBody>
      </p:sp>
      <p:sp>
        <p:nvSpPr>
          <p:cNvPr id="6" name="Subtitle 5"/>
          <p:cNvSpPr>
            <a:spLocks noGrp="1"/>
          </p:cNvSpPr>
          <p:nvPr>
            <p:ph type="subTitle" idx="1"/>
          </p:nvPr>
        </p:nvSpPr>
        <p:spPr/>
        <p:txBody>
          <a:bodyPr/>
          <a:lstStyle/>
          <a:p>
            <a:r>
              <a:rPr lang="en-US" dirty="0"/>
              <a:t>[</a:t>
            </a:r>
          </a:p>
        </p:txBody>
      </p:sp>
      <p:sp>
        <p:nvSpPr>
          <p:cNvPr id="5" name="Subtitle 2"/>
          <p:cNvSpPr>
            <a:spLocks noGrp="1"/>
          </p:cNvSpPr>
          <p:nvPr>
            <p:ph type="body" sz="quarter" idx="10"/>
          </p:nvPr>
        </p:nvSpPr>
        <p:spPr/>
        <p:txBody>
          <a:bodyPr/>
          <a:lstStyle/>
          <a:p>
            <a:r>
              <a:rPr lang="en-US" dirty="0"/>
              <a:t>Final Report</a:t>
            </a:r>
          </a:p>
          <a:p>
            <a:r>
              <a:rPr lang="en-US" dirty="0"/>
              <a:t>February 2018</a:t>
            </a:r>
          </a:p>
        </p:txBody>
      </p:sp>
    </p:spTree>
    <p:extLst>
      <p:ext uri="{BB962C8B-B14F-4D97-AF65-F5344CB8AC3E}">
        <p14:creationId xmlns:p14="http://schemas.microsoft.com/office/powerpoint/2010/main" val="3184217052"/>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3709" y="659872"/>
            <a:ext cx="9935628" cy="1143000"/>
          </a:xfrm>
        </p:spPr>
        <p:txBody>
          <a:bodyPr>
            <a:normAutofit/>
          </a:bodyPr>
          <a:lstStyle/>
          <a:p>
            <a:r>
              <a:rPr lang="en-US" sz="3200" b="1" dirty="0">
                <a:latin typeface="+mn-lt"/>
              </a:rPr>
              <a:t>Decision Contexts and Value Frameworks</a:t>
            </a:r>
          </a:p>
        </p:txBody>
      </p:sp>
      <p:pic>
        <p:nvPicPr>
          <p:cNvPr id="5" name="Content Placeholder 4"/>
          <p:cNvPicPr>
            <a:picLocks noGrp="1" noChangeAspect="1"/>
          </p:cNvPicPr>
          <p:nvPr>
            <p:ph idx="1"/>
          </p:nvPr>
        </p:nvPicPr>
        <p:blipFill>
          <a:blip r:embed="rId2"/>
          <a:stretch>
            <a:fillRect/>
          </a:stretch>
        </p:blipFill>
        <p:spPr>
          <a:xfrm>
            <a:off x="2465835" y="1600200"/>
            <a:ext cx="7260332" cy="4646613"/>
          </a:xfrm>
          <a:prstGeom prst="rect">
            <a:avLst/>
          </a:prstGeom>
        </p:spPr>
      </p:pic>
      <p:sp>
        <p:nvSpPr>
          <p:cNvPr id="7" name="TextBox 6"/>
          <p:cNvSpPr txBox="1"/>
          <p:nvPr/>
        </p:nvSpPr>
        <p:spPr>
          <a:xfrm>
            <a:off x="2800872" y="6277049"/>
            <a:ext cx="7072815" cy="338555"/>
          </a:xfrm>
          <a:prstGeom prst="rect">
            <a:avLst/>
          </a:prstGeom>
          <a:noFill/>
        </p:spPr>
        <p:txBody>
          <a:bodyPr wrap="square" lIns="91364" tIns="45718" rIns="91364" bIns="45718" rtlCol="0">
            <a:spAutoFit/>
          </a:bodyPr>
          <a:lstStyle/>
          <a:p>
            <a:r>
              <a:rPr lang="en-US" sz="1600" i="1" dirty="0"/>
              <a:t>Source: STF Final Report, Section 2 (Garrison, </a:t>
            </a:r>
            <a:r>
              <a:rPr lang="en-US" sz="1600" i="1" dirty="0" err="1"/>
              <a:t>Pauly</a:t>
            </a:r>
            <a:r>
              <a:rPr lang="en-US" sz="1600" i="1" dirty="0"/>
              <a:t>, et al, Value Health, Feb. 2018)</a:t>
            </a:r>
          </a:p>
        </p:txBody>
      </p:sp>
    </p:spTree>
    <p:extLst>
      <p:ext uri="{BB962C8B-B14F-4D97-AF65-F5344CB8AC3E}">
        <p14:creationId xmlns:p14="http://schemas.microsoft.com/office/powerpoint/2010/main" val="3573993487"/>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535" y="1015999"/>
            <a:ext cx="10972800" cy="879952"/>
          </a:xfrm>
        </p:spPr>
        <p:txBody>
          <a:bodyPr>
            <a:normAutofit fontScale="90000"/>
          </a:bodyPr>
          <a:lstStyle/>
          <a:p>
            <a:br>
              <a:rPr lang="en-US" dirty="0"/>
            </a:br>
            <a:r>
              <a:rPr lang="en-US" sz="3600" dirty="0">
                <a:latin typeface="Calibri"/>
                <a:cs typeface="Calibri"/>
              </a:rPr>
              <a:t> I:  Be explicit about decision context and perspective in value assessment frameworks.</a:t>
            </a:r>
            <a:br>
              <a:rPr lang="en-US" sz="3600" dirty="0">
                <a:latin typeface="Calibri"/>
                <a:cs typeface="Calibri"/>
              </a:rPr>
            </a:br>
            <a:endParaRPr lang="en-US" sz="3600" dirty="0">
              <a:latin typeface="Calibri"/>
              <a:cs typeface="Calibri"/>
            </a:endParaRPr>
          </a:p>
        </p:txBody>
      </p:sp>
      <p:sp>
        <p:nvSpPr>
          <p:cNvPr id="7" name="TextBox 6"/>
          <p:cNvSpPr txBox="1"/>
          <p:nvPr/>
        </p:nvSpPr>
        <p:spPr>
          <a:xfrm>
            <a:off x="4488872" y="6270629"/>
            <a:ext cx="7315200" cy="338555"/>
          </a:xfrm>
          <a:prstGeom prst="rect">
            <a:avLst/>
          </a:prstGeom>
          <a:noFill/>
        </p:spPr>
        <p:txBody>
          <a:bodyPr wrap="square" lIns="91354" tIns="45718" rIns="91354" bIns="45718" rtlCol="0">
            <a:spAutoFit/>
          </a:bodyPr>
          <a:lstStyle/>
          <a:p>
            <a:pPr defTabSz="913425"/>
            <a:r>
              <a:rPr lang="en-US" sz="1600" i="1" dirty="0">
                <a:solidFill>
                  <a:srgbClr val="141313"/>
                </a:solidFill>
                <a:latin typeface="Calibri"/>
              </a:rPr>
              <a:t>Source: STF Final Report Section 7 (Garrison, Neumann, et al, Value Health, Feb. 2018)</a:t>
            </a:r>
          </a:p>
        </p:txBody>
      </p:sp>
      <p:sp>
        <p:nvSpPr>
          <p:cNvPr id="6" name="Title 1"/>
          <p:cNvSpPr txBox="1">
            <a:spLocks/>
          </p:cNvSpPr>
          <p:nvPr/>
        </p:nvSpPr>
        <p:spPr>
          <a:xfrm>
            <a:off x="609597" y="2861733"/>
            <a:ext cx="10972800" cy="879952"/>
          </a:xfrm>
          <a:prstGeom prst="rect">
            <a:avLst/>
          </a:prstGeom>
        </p:spPr>
        <p:txBody>
          <a:bodyPr vert="horz" lIns="91364" tIns="45726" rIns="91364" bIns="45726" rtlCol="0" anchor="ctr">
            <a:normAutofit fontScale="25000" lnSpcReduction="20000"/>
          </a:bodyPr>
          <a:lstStyle>
            <a:lvl1pPr algn="l" defTabSz="457250" rtl="0" eaLnBrk="1" latinLnBrk="0" hangingPunct="1">
              <a:spcBef>
                <a:spcPct val="0"/>
              </a:spcBef>
              <a:buNone/>
              <a:defRPr sz="31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nSpc>
                <a:spcPct val="120000"/>
              </a:lnSpc>
            </a:pPr>
            <a:br>
              <a:rPr lang="en-US" dirty="0">
                <a:solidFill>
                  <a:prstClr val="black"/>
                </a:solidFill>
              </a:rPr>
            </a:br>
            <a:br>
              <a:rPr lang="en-US" dirty="0">
                <a:solidFill>
                  <a:prstClr val="black"/>
                </a:solidFill>
              </a:rPr>
            </a:br>
            <a:r>
              <a:rPr lang="en-US" sz="11200" dirty="0">
                <a:solidFill>
                  <a:prstClr val="black"/>
                </a:solidFill>
              </a:rPr>
              <a:t> II:  Base health plan coverage and reimbursement decisions on an evaluation of the incremental costs and benefits of healthcare technologies as is provided by cost-effectiveness analysis.</a:t>
            </a:r>
            <a:br>
              <a:rPr lang="en-US" sz="11200" dirty="0">
                <a:solidFill>
                  <a:prstClr val="black"/>
                </a:solidFill>
              </a:rPr>
            </a:br>
            <a:br>
              <a:rPr lang="en-US" sz="2700" dirty="0">
                <a:solidFill>
                  <a:prstClr val="black"/>
                </a:solidFill>
              </a:rPr>
            </a:br>
            <a:endParaRPr lang="en-US" sz="2700" dirty="0">
              <a:solidFill>
                <a:prstClr val="black"/>
              </a:solidFill>
            </a:endParaRPr>
          </a:p>
        </p:txBody>
      </p:sp>
      <p:sp>
        <p:nvSpPr>
          <p:cNvPr id="8" name="Title 1"/>
          <p:cNvSpPr txBox="1">
            <a:spLocks/>
          </p:cNvSpPr>
          <p:nvPr/>
        </p:nvSpPr>
        <p:spPr>
          <a:xfrm>
            <a:off x="524935" y="4521200"/>
            <a:ext cx="10972800" cy="879952"/>
          </a:xfrm>
          <a:prstGeom prst="rect">
            <a:avLst/>
          </a:prstGeom>
        </p:spPr>
        <p:txBody>
          <a:bodyPr vert="horz" lIns="91364" tIns="45726" rIns="91364" bIns="45726" rtlCol="0" anchor="ctr">
            <a:normAutofit fontScale="25000" lnSpcReduction="20000"/>
          </a:bodyPr>
          <a:lstStyle>
            <a:lvl1pPr algn="l" defTabSz="457250" rtl="0" eaLnBrk="1" latinLnBrk="0" hangingPunct="1">
              <a:spcBef>
                <a:spcPct val="0"/>
              </a:spcBef>
              <a:buNone/>
              <a:defRPr sz="31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nSpc>
                <a:spcPct val="120000"/>
              </a:lnSpc>
            </a:pPr>
            <a:br>
              <a:rPr lang="en-US" sz="6300" dirty="0">
                <a:solidFill>
                  <a:prstClr val="black"/>
                </a:solidFill>
              </a:rPr>
            </a:br>
            <a:br>
              <a:rPr lang="en-US" sz="11200" dirty="0">
                <a:solidFill>
                  <a:prstClr val="black"/>
                </a:solidFill>
              </a:rPr>
            </a:br>
            <a:r>
              <a:rPr lang="en-US" sz="11200" dirty="0">
                <a:solidFill>
                  <a:srgbClr val="141313"/>
                </a:solidFill>
              </a:rPr>
              <a:t> III:  Develop value thresholds to serve as one important input to help guide coverage and reimbursement decisions</a:t>
            </a:r>
            <a:r>
              <a:rPr lang="en-US" sz="2700" dirty="0">
                <a:solidFill>
                  <a:srgbClr val="141313"/>
                </a:solidFill>
              </a:rPr>
              <a:t>.</a:t>
            </a:r>
            <a:br>
              <a:rPr lang="en-US" sz="2700" dirty="0">
                <a:solidFill>
                  <a:srgbClr val="141313"/>
                </a:solidFill>
              </a:rPr>
            </a:br>
            <a:endParaRPr lang="en-US" sz="2700" dirty="0">
              <a:solidFill>
                <a:srgbClr val="141313"/>
              </a:solidFill>
            </a:endParaRPr>
          </a:p>
        </p:txBody>
      </p:sp>
      <p:sp>
        <p:nvSpPr>
          <p:cNvPr id="5" name="TextBox 4"/>
          <p:cNvSpPr txBox="1"/>
          <p:nvPr/>
        </p:nvSpPr>
        <p:spPr>
          <a:xfrm>
            <a:off x="3860800" y="135467"/>
            <a:ext cx="5080000" cy="523220"/>
          </a:xfrm>
          <a:prstGeom prst="rect">
            <a:avLst/>
          </a:prstGeom>
          <a:noFill/>
        </p:spPr>
        <p:txBody>
          <a:bodyPr wrap="square" lIns="91354" tIns="45718" rIns="91354" bIns="45718" rtlCol="0">
            <a:spAutoFit/>
          </a:bodyPr>
          <a:lstStyle/>
          <a:p>
            <a:pPr defTabSz="913425"/>
            <a:r>
              <a:rPr lang="en-US" sz="2800" b="1" i="1" dirty="0">
                <a:solidFill>
                  <a:prstClr val="black"/>
                </a:solidFill>
                <a:latin typeface="Calibri"/>
                <a:cs typeface="Calibri"/>
              </a:rPr>
              <a:t>STF Six Major Recommendations</a:t>
            </a:r>
          </a:p>
        </p:txBody>
      </p:sp>
      <p:sp>
        <p:nvSpPr>
          <p:cNvPr id="3" name="TextBox 2"/>
          <p:cNvSpPr txBox="1"/>
          <p:nvPr/>
        </p:nvSpPr>
        <p:spPr>
          <a:xfrm>
            <a:off x="389469" y="2438401"/>
            <a:ext cx="4809067" cy="1815883"/>
          </a:xfrm>
          <a:prstGeom prst="rect">
            <a:avLst/>
          </a:prstGeom>
          <a:solidFill>
            <a:schemeClr val="bg1">
              <a:lumMod val="95000"/>
            </a:schemeClr>
          </a:solidFill>
          <a:ln>
            <a:solidFill>
              <a:schemeClr val="tx1"/>
            </a:solidFill>
          </a:ln>
        </p:spPr>
        <p:txBody>
          <a:bodyPr wrap="square" lIns="91364" tIns="45718" rIns="91364" bIns="45718" rtlCol="0">
            <a:spAutoFit/>
          </a:bodyPr>
          <a:lstStyle/>
          <a:p>
            <a:pPr defTabSz="913425"/>
            <a:r>
              <a:rPr lang="en-US" sz="2800" b="1" dirty="0">
                <a:solidFill>
                  <a:prstClr val="black"/>
                </a:solidFill>
                <a:latin typeface="Calibri"/>
                <a:cs typeface="Calibri"/>
              </a:rPr>
              <a:t>II.2</a:t>
            </a:r>
            <a:r>
              <a:rPr lang="en-US" sz="2800" dirty="0">
                <a:solidFill>
                  <a:prstClr val="black"/>
                </a:solidFill>
                <a:latin typeface="Calibri"/>
                <a:cs typeface="Calibri"/>
              </a:rPr>
              <a:t>. Frameworks that </a:t>
            </a:r>
            <a:r>
              <a:rPr lang="en-US" sz="2800" b="1" dirty="0">
                <a:solidFill>
                  <a:prstClr val="black"/>
                </a:solidFill>
                <a:latin typeface="Calibri"/>
                <a:cs typeface="Calibri"/>
              </a:rPr>
              <a:t>focus on coverage/reimbursement </a:t>
            </a:r>
            <a:r>
              <a:rPr lang="en-US" sz="2800" dirty="0">
                <a:solidFill>
                  <a:prstClr val="black"/>
                </a:solidFill>
                <a:latin typeface="Calibri"/>
                <a:cs typeface="Calibri"/>
              </a:rPr>
              <a:t>should </a:t>
            </a:r>
            <a:r>
              <a:rPr lang="en-US" sz="2800" b="1" dirty="0">
                <a:solidFill>
                  <a:prstClr val="black"/>
                </a:solidFill>
                <a:latin typeface="Calibri"/>
                <a:cs typeface="Calibri"/>
              </a:rPr>
              <a:t>consider cost per QALY, as a starting point</a:t>
            </a:r>
          </a:p>
        </p:txBody>
      </p:sp>
      <p:sp>
        <p:nvSpPr>
          <p:cNvPr id="9" name="TextBox 8"/>
          <p:cNvSpPr txBox="1"/>
          <p:nvPr/>
        </p:nvSpPr>
        <p:spPr>
          <a:xfrm>
            <a:off x="5875869" y="2387599"/>
            <a:ext cx="4809067" cy="2000548"/>
          </a:xfrm>
          <a:prstGeom prst="rect">
            <a:avLst/>
          </a:prstGeom>
          <a:solidFill>
            <a:schemeClr val="bg1">
              <a:lumMod val="95000"/>
            </a:schemeClr>
          </a:solidFill>
          <a:ln>
            <a:solidFill>
              <a:schemeClr val="tx1"/>
            </a:solidFill>
          </a:ln>
        </p:spPr>
        <p:txBody>
          <a:bodyPr wrap="square" lIns="91364" tIns="45718" rIns="91364" bIns="45718" rtlCol="0">
            <a:spAutoFit/>
          </a:bodyPr>
          <a:lstStyle/>
          <a:p>
            <a:pPr defTabSz="913425"/>
            <a:r>
              <a:rPr lang="en-US" sz="2800" b="1" dirty="0">
                <a:solidFill>
                  <a:prstClr val="black"/>
                </a:solidFill>
                <a:latin typeface="Calibri"/>
                <a:cs typeface="Calibri"/>
              </a:rPr>
              <a:t>II.3</a:t>
            </a:r>
            <a:r>
              <a:rPr lang="en-US" sz="2800" dirty="0">
                <a:solidFill>
                  <a:prstClr val="black"/>
                </a:solidFill>
                <a:latin typeface="Calibri"/>
                <a:cs typeface="Calibri"/>
              </a:rPr>
              <a:t>. </a:t>
            </a:r>
            <a:r>
              <a:rPr lang="en-US" sz="2400" b="1" dirty="0">
                <a:solidFill>
                  <a:prstClr val="black"/>
                </a:solidFill>
                <a:latin typeface="Arial"/>
              </a:rPr>
              <a:t>Consider elements not normally included in CEAs (e.g.,</a:t>
            </a:r>
            <a:r>
              <a:rPr lang="en-US" sz="2400" dirty="0">
                <a:solidFill>
                  <a:prstClr val="black"/>
                </a:solidFill>
                <a:latin typeface="Arial"/>
              </a:rPr>
              <a:t> severity of illness, equity, risk protection) but </a:t>
            </a:r>
            <a:r>
              <a:rPr lang="en-US" sz="2400" b="1" dirty="0">
                <a:solidFill>
                  <a:prstClr val="black"/>
                </a:solidFill>
                <a:latin typeface="Arial"/>
              </a:rPr>
              <a:t>more research needed</a:t>
            </a:r>
            <a:r>
              <a:rPr lang="en-US" sz="2400" dirty="0">
                <a:solidFill>
                  <a:prstClr val="black"/>
                </a:solidFill>
                <a:latin typeface="Arial"/>
              </a:rPr>
              <a:t>. </a:t>
            </a:r>
          </a:p>
        </p:txBody>
      </p:sp>
    </p:spTree>
    <p:extLst>
      <p:ext uri="{BB962C8B-B14F-4D97-AF65-F5344CB8AC3E}">
        <p14:creationId xmlns:p14="http://schemas.microsoft.com/office/powerpoint/2010/main" val="113142793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467" y="1066800"/>
            <a:ext cx="10972800" cy="879952"/>
          </a:xfrm>
        </p:spPr>
        <p:txBody>
          <a:bodyPr>
            <a:noAutofit/>
          </a:bodyPr>
          <a:lstStyle/>
          <a:p>
            <a:r>
              <a:rPr lang="en-US" sz="3200" dirty="0">
                <a:solidFill>
                  <a:srgbClr val="141313"/>
                </a:solidFill>
                <a:latin typeface="Calibri"/>
                <a:cs typeface="Calibri"/>
              </a:rPr>
              <a:t>IV:  Manage budget constraints and affordability based on cost-effectiveness principles.</a:t>
            </a:r>
            <a:endParaRPr lang="en-US" sz="3200" dirty="0">
              <a:latin typeface="Calibri"/>
              <a:cs typeface="Calibri"/>
            </a:endParaRPr>
          </a:p>
        </p:txBody>
      </p:sp>
      <p:sp>
        <p:nvSpPr>
          <p:cNvPr id="7" name="TextBox 6"/>
          <p:cNvSpPr txBox="1"/>
          <p:nvPr/>
        </p:nvSpPr>
        <p:spPr>
          <a:xfrm>
            <a:off x="4488872" y="6270629"/>
            <a:ext cx="7315200" cy="338555"/>
          </a:xfrm>
          <a:prstGeom prst="rect">
            <a:avLst/>
          </a:prstGeom>
          <a:noFill/>
        </p:spPr>
        <p:txBody>
          <a:bodyPr wrap="square" lIns="91354" tIns="45718" rIns="91354" bIns="45718" rtlCol="0">
            <a:spAutoFit/>
          </a:bodyPr>
          <a:lstStyle/>
          <a:p>
            <a:pPr defTabSz="913425"/>
            <a:r>
              <a:rPr lang="en-US" sz="1600" i="1" dirty="0">
                <a:solidFill>
                  <a:srgbClr val="141313"/>
                </a:solidFill>
                <a:latin typeface="Calibri"/>
              </a:rPr>
              <a:t>Source: STF Final Report Section 7 (Garrison, Neumann, et al, Value Health, Feb. 2018)</a:t>
            </a:r>
          </a:p>
        </p:txBody>
      </p:sp>
      <p:sp>
        <p:nvSpPr>
          <p:cNvPr id="6" name="Title 1"/>
          <p:cNvSpPr txBox="1">
            <a:spLocks/>
          </p:cNvSpPr>
          <p:nvPr/>
        </p:nvSpPr>
        <p:spPr>
          <a:xfrm>
            <a:off x="812797" y="4538133"/>
            <a:ext cx="10972800" cy="879952"/>
          </a:xfrm>
          <a:prstGeom prst="rect">
            <a:avLst/>
          </a:prstGeom>
        </p:spPr>
        <p:txBody>
          <a:bodyPr vert="horz" lIns="91364" tIns="45726" rIns="91364" bIns="45726" rtlCol="0" anchor="ctr">
            <a:noAutofit/>
          </a:bodyPr>
          <a:lstStyle>
            <a:lvl1pPr algn="l" defTabSz="457250" rtl="0" eaLnBrk="1" latinLnBrk="0" hangingPunct="1">
              <a:spcBef>
                <a:spcPct val="0"/>
              </a:spcBef>
              <a:buNone/>
              <a:defRPr sz="31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nSpc>
                <a:spcPct val="120000"/>
              </a:lnSpc>
            </a:pPr>
            <a:endParaRPr lang="en-US" sz="3200" dirty="0">
              <a:solidFill>
                <a:srgbClr val="141313"/>
              </a:solidFill>
              <a:latin typeface="Calibri"/>
              <a:cs typeface="Calibri"/>
            </a:endParaRPr>
          </a:p>
          <a:p>
            <a:r>
              <a:rPr lang="en-US" sz="3200" dirty="0">
                <a:solidFill>
                  <a:srgbClr val="141313"/>
                </a:solidFill>
                <a:latin typeface="Calibri"/>
                <a:cs typeface="Calibri"/>
              </a:rPr>
              <a:t>VI: Explore and test novel elements of benefit to improve value measures that reflect the perspectives of both plan members and patients.</a:t>
            </a:r>
            <a:br>
              <a:rPr lang="en-US" sz="3200" dirty="0">
                <a:solidFill>
                  <a:prstClr val="black"/>
                </a:solidFill>
                <a:latin typeface="Calibri"/>
                <a:cs typeface="Calibri"/>
              </a:rPr>
            </a:br>
            <a:endParaRPr lang="en-US" sz="3200" dirty="0">
              <a:solidFill>
                <a:prstClr val="black"/>
              </a:solidFill>
              <a:latin typeface="Calibri"/>
              <a:cs typeface="Calibri"/>
            </a:endParaRPr>
          </a:p>
        </p:txBody>
      </p:sp>
      <p:sp>
        <p:nvSpPr>
          <p:cNvPr id="8" name="Title 1"/>
          <p:cNvSpPr txBox="1">
            <a:spLocks/>
          </p:cNvSpPr>
          <p:nvPr/>
        </p:nvSpPr>
        <p:spPr>
          <a:xfrm>
            <a:off x="524935" y="4267200"/>
            <a:ext cx="10972800" cy="879952"/>
          </a:xfrm>
          <a:prstGeom prst="rect">
            <a:avLst/>
          </a:prstGeom>
        </p:spPr>
        <p:txBody>
          <a:bodyPr vert="horz" lIns="91364" tIns="45726" rIns="91364" bIns="45726" rtlCol="0" anchor="ctr">
            <a:normAutofit fontScale="25000" lnSpcReduction="20000"/>
          </a:bodyPr>
          <a:lstStyle>
            <a:lvl1pPr algn="l" defTabSz="457250" rtl="0" eaLnBrk="1" latinLnBrk="0" hangingPunct="1">
              <a:spcBef>
                <a:spcPct val="0"/>
              </a:spcBef>
              <a:buNone/>
              <a:defRPr sz="31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nSpc>
                <a:spcPct val="120000"/>
              </a:lnSpc>
            </a:pPr>
            <a:br>
              <a:rPr lang="en-US" sz="6300" dirty="0">
                <a:solidFill>
                  <a:prstClr val="black"/>
                </a:solidFill>
              </a:rPr>
            </a:br>
            <a:br>
              <a:rPr lang="en-US" sz="11200" dirty="0">
                <a:solidFill>
                  <a:prstClr val="black"/>
                </a:solidFill>
              </a:rPr>
            </a:br>
            <a:endParaRPr lang="en-US" sz="2700" dirty="0">
              <a:solidFill>
                <a:srgbClr val="141313"/>
              </a:solidFill>
            </a:endParaRPr>
          </a:p>
        </p:txBody>
      </p:sp>
      <p:sp>
        <p:nvSpPr>
          <p:cNvPr id="9" name="TextBox 8"/>
          <p:cNvSpPr txBox="1"/>
          <p:nvPr/>
        </p:nvSpPr>
        <p:spPr>
          <a:xfrm>
            <a:off x="3860800" y="135467"/>
            <a:ext cx="5080000" cy="523220"/>
          </a:xfrm>
          <a:prstGeom prst="rect">
            <a:avLst/>
          </a:prstGeom>
          <a:noFill/>
        </p:spPr>
        <p:txBody>
          <a:bodyPr wrap="square" lIns="91354" tIns="45718" rIns="91354" bIns="45718" rtlCol="0">
            <a:spAutoFit/>
          </a:bodyPr>
          <a:lstStyle/>
          <a:p>
            <a:pPr defTabSz="913425"/>
            <a:r>
              <a:rPr lang="en-US" sz="2800" b="1" i="1" dirty="0">
                <a:solidFill>
                  <a:prstClr val="black"/>
                </a:solidFill>
                <a:latin typeface="Calibri"/>
                <a:cs typeface="Calibri"/>
              </a:rPr>
              <a:t>STF Six Major Recommendations</a:t>
            </a:r>
          </a:p>
        </p:txBody>
      </p:sp>
      <p:sp>
        <p:nvSpPr>
          <p:cNvPr id="3" name="TextBox 2"/>
          <p:cNvSpPr txBox="1"/>
          <p:nvPr/>
        </p:nvSpPr>
        <p:spPr>
          <a:xfrm>
            <a:off x="745069" y="2489201"/>
            <a:ext cx="10447867" cy="1077219"/>
          </a:xfrm>
          <a:prstGeom prst="rect">
            <a:avLst/>
          </a:prstGeom>
          <a:noFill/>
        </p:spPr>
        <p:txBody>
          <a:bodyPr wrap="square" lIns="91362" tIns="45718" rIns="91362" bIns="45718" rtlCol="0">
            <a:spAutoFit/>
          </a:bodyPr>
          <a:lstStyle/>
          <a:p>
            <a:pPr defTabSz="913425"/>
            <a:r>
              <a:rPr lang="en-US" sz="3200" b="1" dirty="0">
                <a:solidFill>
                  <a:srgbClr val="141313"/>
                </a:solidFill>
                <a:latin typeface="Calibri"/>
                <a:cs typeface="Calibri"/>
              </a:rPr>
              <a:t>V: Test and consider using structured deliberative processes for health plan coverage and reimbursement decisions</a:t>
            </a:r>
          </a:p>
        </p:txBody>
      </p:sp>
    </p:spTree>
    <p:extLst>
      <p:ext uri="{BB962C8B-B14F-4D97-AF65-F5344CB8AC3E}">
        <p14:creationId xmlns:p14="http://schemas.microsoft.com/office/powerpoint/2010/main" val="263882809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mn-lt"/>
              </a:rPr>
              <a:t>Goal</a:t>
            </a:r>
          </a:p>
        </p:txBody>
      </p:sp>
      <p:sp>
        <p:nvSpPr>
          <p:cNvPr id="3" name="Content Placeholder 2"/>
          <p:cNvSpPr>
            <a:spLocks noGrp="1"/>
          </p:cNvSpPr>
          <p:nvPr>
            <p:ph idx="1"/>
          </p:nvPr>
        </p:nvSpPr>
        <p:spPr/>
        <p:txBody>
          <a:bodyPr>
            <a:normAutofit/>
          </a:bodyPr>
          <a:lstStyle/>
          <a:p>
            <a:r>
              <a:rPr lang="en-US" dirty="0"/>
              <a:t>To promote </a:t>
            </a:r>
            <a:r>
              <a:rPr lang="en-US" b="1" dirty="0">
                <a:solidFill>
                  <a:srgbClr val="0000FF"/>
                </a:solidFill>
              </a:rPr>
              <a:t>“dynamic efficiency”</a:t>
            </a:r>
            <a:r>
              <a:rPr lang="en-US" dirty="0"/>
              <a:t>—the optimal development, adoption, and use of these technologies over time</a:t>
            </a:r>
          </a:p>
          <a:p>
            <a:pPr marL="0" indent="0">
              <a:buNone/>
            </a:pPr>
            <a:endParaRPr lang="en-US" dirty="0"/>
          </a:p>
          <a:p>
            <a:pPr lvl="1"/>
            <a:r>
              <a:rPr lang="en-US" sz="2800" b="1" dirty="0">
                <a:solidFill>
                  <a:srgbClr val="0000FF"/>
                </a:solidFill>
              </a:rPr>
              <a:t>Static efficiency </a:t>
            </a:r>
            <a:r>
              <a:rPr lang="en-US" sz="2800" dirty="0"/>
              <a:t>decisions, i.e., about which ones to adopt given a fixed budget, need to be well aligned with other incentives to support this long-term objective. </a:t>
            </a:r>
          </a:p>
          <a:p>
            <a:pPr marL="0" indent="0">
              <a:buNone/>
            </a:pPr>
            <a:endParaRPr lang="en-US" dirty="0"/>
          </a:p>
          <a:p>
            <a:endParaRPr lang="en-US" dirty="0"/>
          </a:p>
        </p:txBody>
      </p:sp>
    </p:spTree>
    <p:extLst>
      <p:ext uri="{BB962C8B-B14F-4D97-AF65-F5344CB8AC3E}">
        <p14:creationId xmlns:p14="http://schemas.microsoft.com/office/powerpoint/2010/main" val="71909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mn-lt"/>
              </a:rPr>
              <a:t>Six Crosscutting Policy Principles (1-3)</a:t>
            </a:r>
          </a:p>
        </p:txBody>
      </p:sp>
      <p:sp>
        <p:nvSpPr>
          <p:cNvPr id="3" name="Content Placeholder 2"/>
          <p:cNvSpPr>
            <a:spLocks noGrp="1"/>
          </p:cNvSpPr>
          <p:nvPr>
            <p:ph idx="1"/>
          </p:nvPr>
        </p:nvSpPr>
        <p:spPr/>
        <p:txBody>
          <a:bodyPr>
            <a:normAutofit/>
          </a:bodyPr>
          <a:lstStyle/>
          <a:p>
            <a:pPr marL="513894" indent="-513894">
              <a:lnSpc>
                <a:spcPct val="100000"/>
              </a:lnSpc>
              <a:spcBef>
                <a:spcPts val="0"/>
              </a:spcBef>
              <a:buFont typeface="+mj-lt"/>
              <a:buAutoNum type="arabicPeriod"/>
            </a:pPr>
            <a:r>
              <a:rPr lang="en-US" sz="2400" dirty="0"/>
              <a:t>Rewards for innovation should be </a:t>
            </a:r>
            <a:r>
              <a:rPr lang="en-US" sz="2400" b="1" dirty="0">
                <a:solidFill>
                  <a:srgbClr val="0000FF"/>
                </a:solidFill>
              </a:rPr>
              <a:t>value-based and flexible over time and across indications</a:t>
            </a:r>
            <a:r>
              <a:rPr lang="en-US" sz="2400" dirty="0"/>
              <a:t>. </a:t>
            </a:r>
          </a:p>
          <a:p>
            <a:pPr marL="513894" indent="-513894">
              <a:lnSpc>
                <a:spcPct val="100000"/>
              </a:lnSpc>
              <a:spcBef>
                <a:spcPts val="0"/>
              </a:spcBef>
              <a:buFont typeface="+mj-lt"/>
              <a:buAutoNum type="arabicPeriod"/>
            </a:pPr>
            <a:endParaRPr lang="en-US" sz="2400" dirty="0"/>
          </a:p>
          <a:p>
            <a:pPr marL="513894" indent="-513894">
              <a:lnSpc>
                <a:spcPct val="100000"/>
              </a:lnSpc>
              <a:spcBef>
                <a:spcPts val="0"/>
              </a:spcBef>
              <a:buFont typeface="+mj-lt"/>
              <a:buAutoNum type="arabicPeriod"/>
            </a:pPr>
            <a:r>
              <a:rPr lang="en-US" sz="2400" dirty="0"/>
              <a:t>The concept of value should be based on </a:t>
            </a:r>
            <a:r>
              <a:rPr lang="en-US" sz="2400" b="1" dirty="0">
                <a:solidFill>
                  <a:srgbClr val="0000FF"/>
                </a:solidFill>
              </a:rPr>
              <a:t>the microeconomic concept of willingness to pay</a:t>
            </a:r>
            <a:r>
              <a:rPr lang="en-US" sz="2400" dirty="0"/>
              <a:t>, and should </a:t>
            </a:r>
            <a:r>
              <a:rPr lang="en-US" sz="2400" b="1" dirty="0">
                <a:solidFill>
                  <a:srgbClr val="0000FF"/>
                </a:solidFill>
              </a:rPr>
              <a:t>include, at its core, the value of health gain—in terms of the length and quality of lif</a:t>
            </a:r>
            <a:r>
              <a:rPr lang="en-US" sz="2400" dirty="0">
                <a:solidFill>
                  <a:srgbClr val="0000FF"/>
                </a:solidFill>
              </a:rPr>
              <a:t>e</a:t>
            </a:r>
            <a:r>
              <a:rPr lang="en-US" sz="2400" dirty="0"/>
              <a:t>.  But it should also go beyond this. </a:t>
            </a:r>
          </a:p>
          <a:p>
            <a:pPr marL="513894" indent="-513894">
              <a:lnSpc>
                <a:spcPct val="100000"/>
              </a:lnSpc>
              <a:spcBef>
                <a:spcPts val="0"/>
              </a:spcBef>
              <a:buFont typeface="+mj-lt"/>
              <a:buAutoNum type="arabicPeriod"/>
            </a:pPr>
            <a:endParaRPr lang="en-US" sz="2400" dirty="0"/>
          </a:p>
          <a:p>
            <a:pPr marL="513894" indent="-513894">
              <a:lnSpc>
                <a:spcPct val="100000"/>
              </a:lnSpc>
              <a:spcBef>
                <a:spcPts val="0"/>
              </a:spcBef>
              <a:buFont typeface="+mj-lt"/>
              <a:buAutoNum type="arabicPeriod"/>
            </a:pPr>
            <a:r>
              <a:rPr lang="en-US" sz="2400" dirty="0"/>
              <a:t>For rewards to be flexible over time, they </a:t>
            </a:r>
            <a:r>
              <a:rPr lang="en-US" sz="2400" b="1" dirty="0">
                <a:solidFill>
                  <a:srgbClr val="0000FF"/>
                </a:solidFill>
              </a:rPr>
              <a:t>must be modifiable in light of new real-world evidence (RWE) </a:t>
            </a:r>
            <a:r>
              <a:rPr lang="en-US" sz="2400" dirty="0"/>
              <a:t>as well as the emergence of competing new technologies.</a:t>
            </a:r>
          </a:p>
          <a:p>
            <a:pPr marL="513894" indent="-513894">
              <a:lnSpc>
                <a:spcPct val="120000"/>
              </a:lnSpc>
              <a:spcBef>
                <a:spcPts val="0"/>
              </a:spcBef>
              <a:buFont typeface="+mj-lt"/>
              <a:buAutoNum type="arabicPeriod"/>
            </a:pPr>
            <a:endParaRPr lang="en-US" dirty="0"/>
          </a:p>
          <a:p>
            <a:endParaRPr lang="en-US" dirty="0"/>
          </a:p>
        </p:txBody>
      </p:sp>
    </p:spTree>
    <p:extLst>
      <p:ext uri="{BB962C8B-B14F-4D97-AF65-F5344CB8AC3E}">
        <p14:creationId xmlns:p14="http://schemas.microsoft.com/office/powerpoint/2010/main" val="189205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mn-lt"/>
              </a:rPr>
              <a:t>Six Crosscutting Policy Principles (4-6)</a:t>
            </a:r>
          </a:p>
        </p:txBody>
      </p:sp>
      <p:sp>
        <p:nvSpPr>
          <p:cNvPr id="3" name="Content Placeholder 2"/>
          <p:cNvSpPr>
            <a:spLocks noGrp="1"/>
          </p:cNvSpPr>
          <p:nvPr>
            <p:ph idx="1"/>
          </p:nvPr>
        </p:nvSpPr>
        <p:spPr>
          <a:xfrm>
            <a:off x="516466" y="1639359"/>
            <a:ext cx="10515600" cy="4896908"/>
          </a:xfrm>
        </p:spPr>
        <p:txBody>
          <a:bodyPr>
            <a:normAutofit fontScale="85000" lnSpcReduction="20000"/>
          </a:bodyPr>
          <a:lstStyle/>
          <a:p>
            <a:pPr marL="514350" indent="-514350">
              <a:lnSpc>
                <a:spcPct val="120000"/>
              </a:lnSpc>
              <a:spcBef>
                <a:spcPts val="0"/>
              </a:spcBef>
              <a:buFont typeface="+mj-lt"/>
              <a:buAutoNum type="arabicPeriod" startAt="4"/>
            </a:pPr>
            <a:r>
              <a:rPr lang="en-US" dirty="0"/>
              <a:t>The scientific information embedded in PM and PrM technologies is a </a:t>
            </a:r>
            <a:r>
              <a:rPr lang="en-US" b="1" dirty="0">
                <a:solidFill>
                  <a:srgbClr val="0000FF"/>
                </a:solidFill>
              </a:rPr>
              <a:t>global public good </a:t>
            </a:r>
            <a:r>
              <a:rPr lang="en-US" dirty="0"/>
              <a:t>(i.e., all countries could use it, in principle, without using it up).  This means that everyone has stake in supporting the required R&amp;D.  </a:t>
            </a:r>
          </a:p>
          <a:p>
            <a:pPr marL="514350" indent="-514350">
              <a:lnSpc>
                <a:spcPct val="120000"/>
              </a:lnSpc>
              <a:spcBef>
                <a:spcPts val="0"/>
              </a:spcBef>
              <a:buFont typeface="+mj-lt"/>
              <a:buAutoNum type="arabicPeriod" startAt="4"/>
            </a:pPr>
            <a:endParaRPr lang="en-US" dirty="0"/>
          </a:p>
          <a:p>
            <a:pPr marL="514350" indent="-514350">
              <a:lnSpc>
                <a:spcPct val="120000"/>
              </a:lnSpc>
              <a:spcBef>
                <a:spcPts val="0"/>
              </a:spcBef>
              <a:buFont typeface="+mj-lt"/>
              <a:buAutoNum type="arabicPeriod" startAt="4"/>
            </a:pPr>
            <a:r>
              <a:rPr lang="en-US" dirty="0"/>
              <a:t>Reward systems need to recognize that the </a:t>
            </a:r>
            <a:r>
              <a:rPr lang="en-US" b="1" dirty="0">
                <a:solidFill>
                  <a:srgbClr val="0000FF"/>
                </a:solidFill>
              </a:rPr>
              <a:t>diagnostic (</a:t>
            </a:r>
            <a:r>
              <a:rPr lang="en-US" b="1" dirty="0" err="1">
                <a:solidFill>
                  <a:srgbClr val="0000FF"/>
                </a:solidFill>
              </a:rPr>
              <a:t>Dx</a:t>
            </a:r>
            <a:r>
              <a:rPr lang="en-US" b="1" dirty="0">
                <a:solidFill>
                  <a:srgbClr val="0000FF"/>
                </a:solidFill>
              </a:rPr>
              <a:t>) technologies </a:t>
            </a:r>
            <a:r>
              <a:rPr lang="en-US" dirty="0"/>
              <a:t>that make PM and PrM possible are </a:t>
            </a:r>
            <a:r>
              <a:rPr lang="en-US" b="1" dirty="0">
                <a:solidFill>
                  <a:srgbClr val="0000FF"/>
                </a:solidFill>
              </a:rPr>
              <a:t>technically “economic complements”</a:t>
            </a:r>
            <a:r>
              <a:rPr lang="en-US" dirty="0"/>
              <a:t> to the other inputs.</a:t>
            </a:r>
          </a:p>
          <a:p>
            <a:pPr marL="514350" indent="-514350">
              <a:lnSpc>
                <a:spcPct val="120000"/>
              </a:lnSpc>
              <a:spcBef>
                <a:spcPts val="0"/>
              </a:spcBef>
              <a:buFont typeface="+mj-lt"/>
              <a:buAutoNum type="arabicPeriod" startAt="4"/>
            </a:pPr>
            <a:endParaRPr lang="en-US" dirty="0"/>
          </a:p>
          <a:p>
            <a:pPr marL="514350" lvl="0" indent="-514350">
              <a:lnSpc>
                <a:spcPct val="120000"/>
              </a:lnSpc>
              <a:spcBef>
                <a:spcPts val="0"/>
              </a:spcBef>
              <a:buFont typeface="+mj-lt"/>
              <a:buAutoNum type="arabicPeriod" startAt="4"/>
            </a:pPr>
            <a:r>
              <a:rPr lang="en-US" dirty="0"/>
              <a:t>Given the </a:t>
            </a:r>
            <a:r>
              <a:rPr lang="en-US" b="1" dirty="0">
                <a:solidFill>
                  <a:srgbClr val="0000FF"/>
                </a:solidFill>
              </a:rPr>
              <a:t>fundamental arbitrariness </a:t>
            </a:r>
            <a:r>
              <a:rPr lang="en-US" dirty="0"/>
              <a:t>of splitting the rewards among inputs that are complementary in a static sense, reward systems for PM and PrM </a:t>
            </a:r>
            <a:r>
              <a:rPr lang="en-US" b="1" dirty="0">
                <a:solidFill>
                  <a:srgbClr val="0000FF"/>
                </a:solidFill>
              </a:rPr>
              <a:t>will need pragmatic rules that align dynamic stakeholder incentives</a:t>
            </a:r>
            <a:r>
              <a:rPr lang="en-US" dirty="0"/>
              <a:t> across technologies and decision contexts.</a:t>
            </a:r>
          </a:p>
          <a:p>
            <a:pPr marL="513894" indent="-513894">
              <a:lnSpc>
                <a:spcPct val="120000"/>
              </a:lnSpc>
              <a:spcBef>
                <a:spcPts val="0"/>
              </a:spcBef>
              <a:buFont typeface="+mj-lt"/>
              <a:buAutoNum type="arabicPeriod" startAt="4"/>
            </a:pPr>
            <a:endParaRPr lang="en-US" dirty="0"/>
          </a:p>
          <a:p>
            <a:endParaRPr lang="en-US" dirty="0"/>
          </a:p>
        </p:txBody>
      </p:sp>
    </p:spTree>
    <p:extLst>
      <p:ext uri="{BB962C8B-B14F-4D97-AF65-F5344CB8AC3E}">
        <p14:creationId xmlns:p14="http://schemas.microsoft.com/office/powerpoint/2010/main" val="226080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23392" y="1"/>
            <a:ext cx="10515600" cy="1325563"/>
          </a:xfrm>
        </p:spPr>
        <p:txBody>
          <a:bodyPr>
            <a:normAutofit/>
          </a:bodyPr>
          <a:lstStyle/>
          <a:p>
            <a:pPr eaLnBrk="1" hangingPunct="1"/>
            <a:r>
              <a:rPr lang="en-US" sz="3200" dirty="0">
                <a:latin typeface="+mn-lt"/>
                <a:ea typeface="ＭＳ Ｐゴシック" pitchFamily="34" charset="-128"/>
              </a:rPr>
              <a:t>What is (Economic) “Value”?</a:t>
            </a:r>
          </a:p>
        </p:txBody>
      </p:sp>
      <p:sp>
        <p:nvSpPr>
          <p:cNvPr id="57347" name="Rectangle 3"/>
          <p:cNvSpPr>
            <a:spLocks noGrp="1" noChangeArrowheads="1"/>
          </p:cNvSpPr>
          <p:nvPr>
            <p:ph type="body" idx="1"/>
          </p:nvPr>
        </p:nvSpPr>
        <p:spPr>
          <a:xfrm>
            <a:off x="457200" y="1124744"/>
            <a:ext cx="11125200" cy="5472608"/>
          </a:xfrm>
        </p:spPr>
        <p:txBody>
          <a:bodyPr>
            <a:noAutofit/>
          </a:bodyPr>
          <a:lstStyle/>
          <a:p>
            <a:pPr eaLnBrk="1" hangingPunct="1"/>
            <a:r>
              <a:rPr lang="en-US" sz="2400" dirty="0">
                <a:ea typeface="ＭＳ Ｐゴシック" pitchFamily="34" charset="-128"/>
              </a:rPr>
              <a:t>From an economic perspective:</a:t>
            </a:r>
          </a:p>
          <a:p>
            <a:pPr lvl="1" eaLnBrk="1" hangingPunct="1"/>
            <a:r>
              <a:rPr lang="en-US" dirty="0">
                <a:ea typeface="ＭＳ Ｐゴシック" pitchFamily="34" charset="-128"/>
              </a:rPr>
              <a:t>Value is what someone is (actually) </a:t>
            </a:r>
            <a:r>
              <a:rPr lang="en-US" b="1" dirty="0">
                <a:solidFill>
                  <a:srgbClr val="0000FF"/>
                </a:solidFill>
                <a:ea typeface="ＭＳ Ｐゴシック" pitchFamily="34" charset="-128"/>
              </a:rPr>
              <a:t>willing to pay </a:t>
            </a:r>
            <a:r>
              <a:rPr lang="en-US" dirty="0">
                <a:ea typeface="ＭＳ Ｐゴシック" pitchFamily="34" charset="-128"/>
              </a:rPr>
              <a:t>or forgo to obtain something (opportunity cost)</a:t>
            </a:r>
          </a:p>
          <a:p>
            <a:pPr marL="456543" lvl="1" indent="0">
              <a:buNone/>
            </a:pPr>
            <a:endParaRPr lang="en-US" dirty="0">
              <a:ea typeface="ＭＳ Ｐゴシック" pitchFamily="34" charset="-128"/>
            </a:endParaRPr>
          </a:p>
          <a:p>
            <a:pPr eaLnBrk="1" hangingPunct="1"/>
            <a:r>
              <a:rPr lang="en-US" sz="2400" b="1" dirty="0">
                <a:ea typeface="ＭＳ Ｐゴシック" pitchFamily="34" charset="-128"/>
              </a:rPr>
              <a:t>Implications:</a:t>
            </a:r>
          </a:p>
          <a:p>
            <a:pPr lvl="1" eaLnBrk="1" hangingPunct="1"/>
            <a:r>
              <a:rPr lang="en-US" dirty="0">
                <a:ea typeface="ＭＳ Ｐゴシック" pitchFamily="34" charset="-128"/>
              </a:rPr>
              <a:t>Value varies </a:t>
            </a:r>
            <a:r>
              <a:rPr lang="en-US" b="1" i="1" dirty="0">
                <a:solidFill>
                  <a:srgbClr val="0000FF"/>
                </a:solidFill>
                <a:ea typeface="ＭＳ Ｐゴシック" pitchFamily="34" charset="-128"/>
              </a:rPr>
              <a:t>across individuals</a:t>
            </a:r>
            <a:r>
              <a:rPr lang="en-US" dirty="0">
                <a:solidFill>
                  <a:srgbClr val="0000FF"/>
                </a:solidFill>
                <a:ea typeface="ＭＳ Ｐゴシック" pitchFamily="34" charset="-128"/>
              </a:rPr>
              <a:t>, </a:t>
            </a:r>
            <a:r>
              <a:rPr lang="en-US" b="1" i="1" dirty="0">
                <a:solidFill>
                  <a:srgbClr val="0000FF"/>
                </a:solidFill>
                <a:ea typeface="ＭＳ Ｐゴシック" pitchFamily="34" charset="-128"/>
              </a:rPr>
              <a:t>across indications </a:t>
            </a:r>
            <a:r>
              <a:rPr lang="en-US" dirty="0">
                <a:ea typeface="ＭＳ Ｐゴシック" pitchFamily="34" charset="-128"/>
              </a:rPr>
              <a:t>for the same medicine, and </a:t>
            </a:r>
            <a:r>
              <a:rPr lang="en-US" b="1" i="1" dirty="0">
                <a:solidFill>
                  <a:srgbClr val="0000FF"/>
                </a:solidFill>
                <a:ea typeface="ＭＳ Ｐゴシック" pitchFamily="34" charset="-128"/>
              </a:rPr>
              <a:t>dynamically over time </a:t>
            </a:r>
          </a:p>
          <a:p>
            <a:pPr marL="456511" lvl="1" indent="0">
              <a:buNone/>
            </a:pPr>
            <a:endParaRPr lang="en-US" dirty="0">
              <a:ea typeface="ＭＳ Ｐゴシック" pitchFamily="34" charset="-128"/>
            </a:endParaRPr>
          </a:p>
          <a:p>
            <a:pPr lvl="1" eaLnBrk="1" hangingPunct="1"/>
            <a:r>
              <a:rPr lang="en-US" dirty="0">
                <a:ea typeface="ＭＳ Ｐゴシック" pitchFamily="34" charset="-128"/>
              </a:rPr>
              <a:t>Value is </a:t>
            </a:r>
            <a:r>
              <a:rPr lang="en-US" b="1" i="1" dirty="0">
                <a:solidFill>
                  <a:srgbClr val="0000FF"/>
                </a:solidFill>
                <a:ea typeface="ＭＳ Ｐゴシック" pitchFamily="34" charset="-128"/>
              </a:rPr>
              <a:t>difficult to measure in health care </a:t>
            </a:r>
            <a:r>
              <a:rPr lang="en-US" dirty="0">
                <a:ea typeface="ＭＳ Ｐゴシック" pitchFamily="34" charset="-128"/>
              </a:rPr>
              <a:t>because of insurance</a:t>
            </a:r>
          </a:p>
          <a:p>
            <a:pPr lvl="1" eaLnBrk="1" hangingPunct="1"/>
            <a:endParaRPr lang="en-US" dirty="0">
              <a:ea typeface="ＭＳ Ｐゴシック" pitchFamily="34" charset="-128"/>
            </a:endParaRPr>
          </a:p>
          <a:p>
            <a:pPr lvl="1"/>
            <a:r>
              <a:rPr lang="en-US" dirty="0">
                <a:ea typeface="ＭＳ Ｐゴシック" pitchFamily="34" charset="-128"/>
              </a:rPr>
              <a:t>In principle, we would ask a plan member about their willingness to pay the</a:t>
            </a:r>
            <a:r>
              <a:rPr lang="en-US" i="1" dirty="0">
                <a:ea typeface="ＭＳ Ｐゴシック" pitchFamily="34" charset="-128"/>
              </a:rPr>
              <a:t> </a:t>
            </a:r>
            <a:r>
              <a:rPr lang="en-US" b="1" i="1" u="sng" dirty="0">
                <a:solidFill>
                  <a:srgbClr val="0000FF"/>
                </a:solidFill>
                <a:ea typeface="ＭＳ Ｐゴシック" pitchFamily="34" charset="-128"/>
              </a:rPr>
              <a:t>incremental insurance premium (or taxes)</a:t>
            </a:r>
            <a:r>
              <a:rPr lang="en-US" u="sng" dirty="0">
                <a:ea typeface="ＭＳ Ｐゴシック" pitchFamily="34" charset="-128"/>
              </a:rPr>
              <a:t>.</a:t>
            </a:r>
            <a:r>
              <a:rPr lang="en-US" dirty="0">
                <a:ea typeface="ＭＳ Ｐゴシック" pitchFamily="34" charset="-128"/>
              </a:rPr>
              <a:t>  In practice, the amount is too small to be estimated reliably.</a:t>
            </a:r>
          </a:p>
          <a:p>
            <a:pPr lvl="1" eaLnBrk="1" hangingPunct="1"/>
            <a:endParaRPr lang="en-US" sz="2800" dirty="0">
              <a:ea typeface="ＭＳ Ｐゴシック" pitchFamily="34" charset="-128"/>
            </a:endParaRPr>
          </a:p>
          <a:p>
            <a:pPr lvl="1" eaLnBrk="1" hangingPunct="1"/>
            <a:endParaRPr lang="en-US" sz="2100" dirty="0">
              <a:ea typeface="ＭＳ Ｐゴシック" pitchFamily="34" charset="-128"/>
            </a:endParaRPr>
          </a:p>
        </p:txBody>
      </p:sp>
      <p:sp>
        <p:nvSpPr>
          <p:cNvPr id="57349" name="Slide Number Placeholder 5"/>
          <p:cNvSpPr>
            <a:spLocks noGrp="1"/>
          </p:cNvSpPr>
          <p:nvPr>
            <p:ph type="sldNum" sz="quarter" idx="4294967295"/>
          </p:nvPr>
        </p:nvSpPr>
        <p:spPr bwMode="auto">
          <a:xfrm>
            <a:off x="8737600" y="6356352"/>
            <a:ext cx="2844800" cy="365125"/>
          </a:xfrm>
          <a:prstGeom prst="rect">
            <a:avLst/>
          </a:prstGeom>
          <a:noFill/>
          <a:ln>
            <a:miter lim="800000"/>
            <a:headEnd/>
            <a:tailEnd/>
          </a:ln>
        </p:spPr>
        <p:txBody>
          <a:bodyPr/>
          <a:lstStyle/>
          <a:p>
            <a:pPr defTabSz="1217280">
              <a:defRPr/>
            </a:pPr>
            <a:fld id="{C8DF3252-6FBA-487F-8155-F0EB57A0A1B6}" type="slidenum">
              <a:rPr lang="en-US">
                <a:solidFill>
                  <a:prstClr val="black">
                    <a:tint val="75000"/>
                  </a:prstClr>
                </a:solidFill>
                <a:latin typeface="Calibri"/>
                <a:ea typeface="ＭＳ Ｐゴシック" pitchFamily="34" charset="-128"/>
              </a:rPr>
              <a:pPr defTabSz="1217280">
                <a:defRPr/>
              </a:pPr>
              <a:t>17</a:t>
            </a:fld>
            <a:endParaRPr lang="en-US">
              <a:solidFill>
                <a:prstClr val="black">
                  <a:tint val="75000"/>
                </a:prstClr>
              </a:solidFill>
              <a:latin typeface="Calibri"/>
              <a:ea typeface="ＭＳ Ｐゴシック" pitchFamily="34" charset="-128"/>
            </a:endParaRPr>
          </a:p>
        </p:txBody>
      </p:sp>
    </p:spTree>
    <p:extLst>
      <p:ext uri="{BB962C8B-B14F-4D97-AF65-F5344CB8AC3E}">
        <p14:creationId xmlns:p14="http://schemas.microsoft.com/office/powerpoint/2010/main" val="298852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734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734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73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468540"/>
            <a:ext cx="10972800" cy="879952"/>
          </a:xfrm>
        </p:spPr>
        <p:txBody>
          <a:bodyPr>
            <a:normAutofit/>
          </a:bodyPr>
          <a:lstStyle/>
          <a:p>
            <a:r>
              <a:rPr lang="en-US" sz="3200" b="1" dirty="0">
                <a:latin typeface="+mn-lt"/>
              </a:rPr>
              <a:t>Three Key Questions for Value Frameworks</a:t>
            </a:r>
          </a:p>
        </p:txBody>
      </p:sp>
      <p:sp>
        <p:nvSpPr>
          <p:cNvPr id="3" name="Content Placeholder 2"/>
          <p:cNvSpPr>
            <a:spLocks noGrp="1"/>
          </p:cNvSpPr>
          <p:nvPr>
            <p:ph idx="1"/>
          </p:nvPr>
        </p:nvSpPr>
        <p:spPr>
          <a:xfrm>
            <a:off x="474134" y="1664649"/>
            <a:ext cx="10972800" cy="4297363"/>
          </a:xfrm>
        </p:spPr>
        <p:txBody>
          <a:bodyPr>
            <a:normAutofit/>
          </a:bodyPr>
          <a:lstStyle/>
          <a:p>
            <a:pPr marL="0" indent="0">
              <a:buNone/>
            </a:pPr>
            <a:endParaRPr lang="en-US" dirty="0"/>
          </a:p>
          <a:p>
            <a:pPr marL="608899" indent="-608899">
              <a:buFont typeface="+mj-lt"/>
              <a:buAutoNum type="arabicPeriod"/>
            </a:pPr>
            <a:r>
              <a:rPr lang="en-GB" dirty="0"/>
              <a:t>What are the elements of value?</a:t>
            </a:r>
          </a:p>
          <a:p>
            <a:pPr marL="514350" indent="-514350">
              <a:buFont typeface="+mj-lt"/>
              <a:buAutoNum type="arabicPeriod"/>
            </a:pPr>
            <a:endParaRPr lang="en-GB" dirty="0"/>
          </a:p>
          <a:p>
            <a:pPr marL="608899" indent="-608899">
              <a:buFont typeface="+mj-lt"/>
              <a:buAutoNum type="arabicPeriod"/>
            </a:pPr>
            <a:r>
              <a:rPr lang="en-GB" dirty="0"/>
              <a:t>How are they measured, evidenced, and valued?</a:t>
            </a:r>
          </a:p>
          <a:p>
            <a:pPr marL="514350" indent="-514350">
              <a:buFont typeface="+mj-lt"/>
              <a:buAutoNum type="arabicPeriod"/>
            </a:pPr>
            <a:endParaRPr lang="en-GB" dirty="0"/>
          </a:p>
          <a:p>
            <a:pPr marL="608899" indent="-608899">
              <a:buFont typeface="+mj-lt"/>
              <a:buAutoNum type="arabicPeriod"/>
            </a:pPr>
            <a:r>
              <a:rPr lang="en-GB" dirty="0"/>
              <a:t>how are they aggregated and judged to reach a decision on value?</a:t>
            </a:r>
            <a:r>
              <a:rPr lang="en-US" dirty="0"/>
              <a:t> </a:t>
            </a:r>
          </a:p>
        </p:txBody>
      </p:sp>
      <p:sp>
        <p:nvSpPr>
          <p:cNvPr id="4" name="Slide Number Placeholder 3"/>
          <p:cNvSpPr>
            <a:spLocks noGrp="1"/>
          </p:cNvSpPr>
          <p:nvPr>
            <p:ph type="sldNum" sz="quarter" idx="4294967295"/>
          </p:nvPr>
        </p:nvSpPr>
        <p:spPr>
          <a:xfrm>
            <a:off x="8737600" y="6356352"/>
            <a:ext cx="2844800" cy="365125"/>
          </a:xfrm>
          <a:prstGeom prst="rect">
            <a:avLst/>
          </a:prstGeom>
        </p:spPr>
        <p:txBody>
          <a:bodyPr lIns="121802" tIns="60901" rIns="121802" bIns="60901"/>
          <a:lstStyle/>
          <a:p>
            <a:fld id="{A3EFA86B-DDA6-464D-9DCB-23377CD05E13}" type="slidenum">
              <a:rPr lang="en-US" smtClean="0">
                <a:solidFill>
                  <a:srgbClr val="646569"/>
                </a:solidFill>
                <a:latin typeface="Calibri"/>
              </a:rPr>
              <a:pPr/>
              <a:t>18</a:t>
            </a:fld>
            <a:endParaRPr lang="en-US" dirty="0">
              <a:solidFill>
                <a:srgbClr val="646569"/>
              </a:solidFill>
              <a:latin typeface="Calibri"/>
            </a:endParaRPr>
          </a:p>
        </p:txBody>
      </p:sp>
    </p:spTree>
    <p:extLst>
      <p:ext uri="{BB962C8B-B14F-4D97-AF65-F5344CB8AC3E}">
        <p14:creationId xmlns:p14="http://schemas.microsoft.com/office/powerpoint/2010/main" val="354851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36646083"/>
              </p:ext>
            </p:extLst>
          </p:nvPr>
        </p:nvGraphicFramePr>
        <p:xfrm>
          <a:off x="838200" y="485775"/>
          <a:ext cx="10515600" cy="5691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7936992" y="5367119"/>
            <a:ext cx="3474720" cy="784826"/>
          </a:xfrm>
          <a:prstGeom prst="rect">
            <a:avLst/>
          </a:prstGeom>
          <a:noFill/>
        </p:spPr>
        <p:txBody>
          <a:bodyPr wrap="square" lIns="91364" tIns="45718" rIns="91364" bIns="45718" rtlCol="0">
            <a:spAutoFit/>
          </a:bodyPr>
          <a:lstStyle/>
          <a:p>
            <a:r>
              <a:rPr lang="en-US" sz="900" dirty="0"/>
              <a:t>Green circles: core elements of value</a:t>
            </a:r>
          </a:p>
          <a:p>
            <a:r>
              <a:rPr lang="en-US" sz="900" dirty="0"/>
              <a:t>Light blue circles:  common but inconsistently used elements of value</a:t>
            </a:r>
          </a:p>
          <a:p>
            <a:r>
              <a:rPr lang="en-US" sz="900" dirty="0"/>
              <a:t>Dark blue circles:  potential novel elements of value</a:t>
            </a:r>
          </a:p>
          <a:p>
            <a:r>
              <a:rPr lang="en-US" sz="900" dirty="0"/>
              <a:t>Blue line:  value element in traditional payer perspective</a:t>
            </a:r>
          </a:p>
          <a:p>
            <a:r>
              <a:rPr lang="en-US" sz="900" dirty="0"/>
              <a:t>Red line:  value element also included in societal perspective</a:t>
            </a:r>
          </a:p>
        </p:txBody>
      </p:sp>
      <p:sp>
        <p:nvSpPr>
          <p:cNvPr id="12" name="TextBox 11"/>
          <p:cNvSpPr txBox="1"/>
          <p:nvPr/>
        </p:nvSpPr>
        <p:spPr>
          <a:xfrm>
            <a:off x="457200" y="6350050"/>
            <a:ext cx="9296400" cy="384719"/>
          </a:xfrm>
          <a:prstGeom prst="rect">
            <a:avLst/>
          </a:prstGeom>
          <a:noFill/>
        </p:spPr>
        <p:txBody>
          <a:bodyPr wrap="square" lIns="91364" tIns="45718" rIns="91364" bIns="45718" rtlCol="0">
            <a:spAutoFit/>
          </a:bodyPr>
          <a:lstStyle/>
          <a:p>
            <a:r>
              <a:rPr lang="en-US" dirty="0"/>
              <a:t>.</a:t>
            </a:r>
          </a:p>
        </p:txBody>
      </p:sp>
      <p:sp>
        <p:nvSpPr>
          <p:cNvPr id="3" name="Rectangle 2"/>
          <p:cNvSpPr/>
          <p:nvPr/>
        </p:nvSpPr>
        <p:spPr>
          <a:xfrm>
            <a:off x="989144" y="546462"/>
            <a:ext cx="2647533" cy="1554271"/>
          </a:xfrm>
          <a:prstGeom prst="rect">
            <a:avLst/>
          </a:prstGeom>
        </p:spPr>
        <p:txBody>
          <a:bodyPr wrap="square" lIns="91364" tIns="45718" rIns="91364" bIns="45718">
            <a:spAutoFit/>
          </a:bodyPr>
          <a:lstStyle/>
          <a:p>
            <a:r>
              <a:rPr lang="en-US" b="1" dirty="0">
                <a:solidFill>
                  <a:prstClr val="black"/>
                </a:solidFill>
              </a:rPr>
              <a:t>Potential Elements of Value for</a:t>
            </a:r>
            <a:br>
              <a:rPr lang="en-US" b="1" dirty="0">
                <a:solidFill>
                  <a:prstClr val="black"/>
                </a:solidFill>
              </a:rPr>
            </a:br>
            <a:r>
              <a:rPr lang="en-US" b="1" dirty="0">
                <a:solidFill>
                  <a:prstClr val="black"/>
                </a:solidFill>
              </a:rPr>
              <a:t>Augmented Cost-Effectiveness Analysis (ACEA)</a:t>
            </a:r>
          </a:p>
        </p:txBody>
      </p:sp>
    </p:spTree>
    <p:extLst>
      <p:ext uri="{BB962C8B-B14F-4D97-AF65-F5344CB8AC3E}">
        <p14:creationId xmlns:p14="http://schemas.microsoft.com/office/powerpoint/2010/main" val="150038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4D017091-7D4F-47B4-A4AD-9ABCF597C1A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9386B22B-858E-4CA6-B3E0-3DEECA387110}"/>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5754CBDC-32D9-444D-A4A8-18DCDB025C30}"/>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52468202-DC03-4860-BE5A-FA0B1423704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C00AEEC8-A808-4314-8AC3-DB5B5A108AE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9F17A789-11CD-4764-AD41-564CB239286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545E75CB-CFB1-4658-949E-16CBBAC60FFD}"/>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A957E2AA-E307-452B-A664-65056AE183D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C30310C1-6728-4E8F-A32E-5EC8E90877ED}"/>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E6C90909-306F-481D-A612-DC4991C5F7A1}"/>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94B641D7-AA25-4186-99EA-BEA103AA07EA}"/>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graphicEl>
                                              <a:dgm id="{F0C2B5A1-71A2-44BB-A510-AB6CB2BC1929}"/>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88839F73-A804-4CE7-BBFB-8DAB7FA399FB}"/>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dgm id="{DAE4EB16-D569-4395-AAB9-725FF83CA2D7}"/>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graphicEl>
                                              <a:dgm id="{55ED4634-40AC-4C10-A106-8CF3A4B7E6AE}"/>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graphicEl>
                                              <a:dgm id="{751732B7-9219-48B5-BCC6-94229519DF3A}"/>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
                                            <p:graphicEl>
                                              <a:dgm id="{E1894FF9-3E68-4819-AF0C-F003861E22C1}"/>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graphicEl>
                                              <a:dgm id="{23AAC4E6-9EA6-43B3-9DCB-DE9FF78BE938}"/>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
                                            <p:graphicEl>
                                              <a:dgm id="{DCCCAE6A-6C74-4308-AE34-08ABC3F6CC6C}"/>
                                            </p:graphic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
                                            <p:graphicEl>
                                              <a:dgm id="{140447AE-9129-4BFD-A67D-86041AFBF4B4}"/>
                                            </p:graphic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
                                            <p:graphicEl>
                                              <a:dgm id="{AC07DA4F-27A2-4EE7-BAEB-62E188BFF6E5}"/>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graphicEl>
                                              <a:dgm id="{2C9552C1-3A59-432D-9CD9-CF2D6CDE80E0}"/>
                                            </p:graphic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
                                            <p:graphicEl>
                                              <a:dgm id="{2C382270-8D67-4E65-898D-22DE362F6071}"/>
                                            </p:graphic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
                                            <p:graphicEl>
                                              <a:dgm id="{65CC7D9A-A8CB-411E-A593-4A2ACEA5F576}"/>
                                            </p:graphic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
                                            <p:graphicEl>
                                              <a:dgm id="{174830B3-D2EF-4559-8856-B656F3DD8AF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8863"/>
            <a:ext cx="10515600" cy="1325563"/>
          </a:xfrm>
        </p:spPr>
        <p:txBody>
          <a:bodyPr>
            <a:normAutofit/>
          </a:bodyPr>
          <a:lstStyle/>
          <a:p>
            <a:r>
              <a:rPr lang="en-US" sz="3200" b="1" dirty="0">
                <a:latin typeface="+mn-lt"/>
              </a:rPr>
              <a:t>Agenda</a:t>
            </a:r>
          </a:p>
        </p:txBody>
      </p:sp>
      <p:sp>
        <p:nvSpPr>
          <p:cNvPr id="3" name="Content Placeholder 2"/>
          <p:cNvSpPr>
            <a:spLocks noGrp="1"/>
          </p:cNvSpPr>
          <p:nvPr>
            <p:ph idx="1"/>
          </p:nvPr>
        </p:nvSpPr>
        <p:spPr>
          <a:xfrm>
            <a:off x="651934" y="1453092"/>
            <a:ext cx="10515600" cy="4351339"/>
          </a:xfrm>
        </p:spPr>
        <p:txBody>
          <a:bodyPr>
            <a:normAutofit fontScale="85000" lnSpcReduction="20000"/>
          </a:bodyPr>
          <a:lstStyle/>
          <a:p>
            <a:r>
              <a:rPr lang="en-US" dirty="0"/>
              <a:t>The Question</a:t>
            </a:r>
          </a:p>
          <a:p>
            <a:r>
              <a:rPr lang="en-US" dirty="0"/>
              <a:t>Current Basic Economics of Innovative Medicines</a:t>
            </a:r>
          </a:p>
          <a:p>
            <a:r>
              <a:rPr lang="en-US" dirty="0"/>
              <a:t>Barriers to Personalized Medicine</a:t>
            </a:r>
          </a:p>
          <a:p>
            <a:r>
              <a:rPr lang="en-US" dirty="0"/>
              <a:t>ISPOR Special Task Force on Value Frameworks</a:t>
            </a:r>
          </a:p>
          <a:p>
            <a:r>
              <a:rPr lang="en-US"/>
              <a:t>Goal</a:t>
            </a:r>
            <a:endParaRPr lang="en-US" dirty="0"/>
          </a:p>
          <a:p>
            <a:r>
              <a:rPr lang="en-US" dirty="0"/>
              <a:t>Six Crosscutting Policy Principles</a:t>
            </a:r>
          </a:p>
          <a:p>
            <a:r>
              <a:rPr lang="en-US" dirty="0"/>
              <a:t>Augmented Cost-Effectiveness Analysis</a:t>
            </a:r>
          </a:p>
          <a:p>
            <a:r>
              <a:rPr lang="en-US" dirty="0"/>
              <a:t>Indication-Specific Pricing</a:t>
            </a:r>
          </a:p>
          <a:p>
            <a:r>
              <a:rPr lang="en-US" dirty="0"/>
              <a:t>Combination Products</a:t>
            </a:r>
          </a:p>
          <a:p>
            <a:r>
              <a:rPr lang="en-US" dirty="0"/>
              <a:t>Methods to Support Decision Making</a:t>
            </a:r>
          </a:p>
          <a:p>
            <a:r>
              <a:rPr lang="en-US" dirty="0"/>
              <a:t>Conclusion</a:t>
            </a:r>
          </a:p>
        </p:txBody>
      </p:sp>
    </p:spTree>
    <p:extLst>
      <p:ext uri="{BB962C8B-B14F-4D97-AF65-F5344CB8AC3E}">
        <p14:creationId xmlns:p14="http://schemas.microsoft.com/office/powerpoint/2010/main" val="295632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128062"/>
            <a:ext cx="10515600" cy="1325563"/>
          </a:xfrm>
        </p:spPr>
        <p:txBody>
          <a:bodyPr>
            <a:normAutofit/>
          </a:bodyPr>
          <a:lstStyle/>
          <a:p>
            <a:r>
              <a:rPr lang="en-US" sz="3200" b="1" dirty="0">
                <a:latin typeface="+mn-lt"/>
              </a:rPr>
              <a:t>Value Varies by Indication</a:t>
            </a:r>
          </a:p>
        </p:txBody>
      </p:sp>
      <p:pic>
        <p:nvPicPr>
          <p:cNvPr id="8" name="Picture 7" descr="Screen Shot 2018-12-11 at 12.00.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68" y="1172634"/>
            <a:ext cx="6959599" cy="1045634"/>
          </a:xfrm>
          <a:prstGeom prst="rect">
            <a:avLst/>
          </a:prstGeom>
          <a:ln>
            <a:solidFill>
              <a:schemeClr val="tx1"/>
            </a:solidFill>
          </a:ln>
        </p:spPr>
      </p:pic>
      <p:pic>
        <p:nvPicPr>
          <p:cNvPr id="4" name="Content Placeholder 3" descr="Screen Shot 2018-12-11 at 8.59.19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455" r="455"/>
          <a:stretch/>
        </p:blipFill>
        <p:spPr>
          <a:xfrm>
            <a:off x="4588949" y="2316693"/>
            <a:ext cx="7315201" cy="4351339"/>
          </a:xfrm>
          <a:ln>
            <a:solidFill>
              <a:schemeClr val="tx1"/>
            </a:solidFill>
          </a:ln>
        </p:spPr>
      </p:pic>
      <p:sp>
        <p:nvSpPr>
          <p:cNvPr id="3" name="TextBox 2"/>
          <p:cNvSpPr txBox="1"/>
          <p:nvPr/>
        </p:nvSpPr>
        <p:spPr>
          <a:xfrm>
            <a:off x="1659467" y="3606800"/>
            <a:ext cx="2641600" cy="1846659"/>
          </a:xfrm>
          <a:prstGeom prst="rect">
            <a:avLst/>
          </a:prstGeom>
          <a:noFill/>
          <a:ln>
            <a:solidFill>
              <a:schemeClr val="tx1"/>
            </a:solidFill>
          </a:ln>
        </p:spPr>
        <p:txBody>
          <a:bodyPr wrap="square" rtlCol="0">
            <a:spAutoFit/>
          </a:bodyPr>
          <a:lstStyle/>
          <a:p>
            <a:r>
              <a:rPr lang="en-US" b="1" dirty="0"/>
              <a:t>Trastuzumab for HER+ Breast Cancer:</a:t>
            </a:r>
          </a:p>
          <a:p>
            <a:r>
              <a:rPr lang="en-US" b="1" dirty="0"/>
              <a:t>Indication-Specific and </a:t>
            </a:r>
          </a:p>
          <a:p>
            <a:r>
              <a:rPr lang="en-US" b="1" dirty="0"/>
              <a:t>Combined Life-Cycle Cost-Effectiveness Ratios, 2010.</a:t>
            </a:r>
          </a:p>
        </p:txBody>
      </p:sp>
    </p:spTree>
    <p:extLst>
      <p:ext uri="{BB962C8B-B14F-4D97-AF65-F5344CB8AC3E}">
        <p14:creationId xmlns:p14="http://schemas.microsoft.com/office/powerpoint/2010/main" val="233131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8-06-01 at 9.06.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326" y="1288822"/>
            <a:ext cx="3552395" cy="4896545"/>
          </a:xfrm>
          <a:prstGeom prst="rect">
            <a:avLst/>
          </a:prstGeom>
          <a:ln>
            <a:solidFill>
              <a:schemeClr val="tx1"/>
            </a:solidFill>
          </a:ln>
        </p:spPr>
      </p:pic>
      <p:pic>
        <p:nvPicPr>
          <p:cNvPr id="4" name="Content Placeholder 3" descr="Screen Shot 2018-06-01 at 5.44.14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599" r="-737"/>
          <a:stretch/>
        </p:blipFill>
        <p:spPr>
          <a:xfrm>
            <a:off x="1551782" y="3354852"/>
            <a:ext cx="4128460" cy="3072341"/>
          </a:xfrm>
          <a:ln>
            <a:solidFill>
              <a:schemeClr val="tx1"/>
            </a:solidFill>
          </a:ln>
        </p:spPr>
      </p:pic>
      <p:sp>
        <p:nvSpPr>
          <p:cNvPr id="2" name="Title 1"/>
          <p:cNvSpPr>
            <a:spLocks noGrp="1"/>
          </p:cNvSpPr>
          <p:nvPr>
            <p:ph type="title"/>
          </p:nvPr>
        </p:nvSpPr>
        <p:spPr>
          <a:xfrm>
            <a:off x="448733" y="0"/>
            <a:ext cx="10515600" cy="1325563"/>
          </a:xfrm>
        </p:spPr>
        <p:txBody>
          <a:bodyPr/>
          <a:lstStyle/>
          <a:p>
            <a:r>
              <a:rPr lang="en-US" dirty="0"/>
              <a:t>Indication-Specific Pricing:</a:t>
            </a:r>
            <a:br>
              <a:rPr lang="en-US" dirty="0"/>
            </a:br>
            <a:r>
              <a:rPr lang="en-US" dirty="0"/>
              <a:t>Implementation Issues—U.S.</a:t>
            </a:r>
          </a:p>
        </p:txBody>
      </p:sp>
      <p:sp>
        <p:nvSpPr>
          <p:cNvPr id="7" name="TextBox 6"/>
          <p:cNvSpPr txBox="1"/>
          <p:nvPr/>
        </p:nvSpPr>
        <p:spPr>
          <a:xfrm>
            <a:off x="4341813" y="1345443"/>
            <a:ext cx="7680853" cy="4924425"/>
          </a:xfrm>
          <a:prstGeom prst="rect">
            <a:avLst/>
          </a:prstGeom>
          <a:solidFill>
            <a:schemeClr val="bg1"/>
          </a:solidFill>
          <a:ln>
            <a:solidFill>
              <a:schemeClr val="tx1"/>
            </a:solidFill>
          </a:ln>
        </p:spPr>
        <p:txBody>
          <a:bodyPr wrap="square" lIns="121914" tIns="60957" rIns="121914" bIns="60957" rtlCol="0">
            <a:spAutoFit/>
          </a:bodyPr>
          <a:lstStyle/>
          <a:p>
            <a:pPr defTabSz="1218060">
              <a:defRPr/>
            </a:pPr>
            <a:r>
              <a:rPr lang="en-US" sz="2400" b="1" dirty="0">
                <a:solidFill>
                  <a:prstClr val="black"/>
                </a:solidFill>
                <a:latin typeface="Calibri"/>
              </a:rPr>
              <a:t>Necessary conditions:</a:t>
            </a:r>
          </a:p>
          <a:p>
            <a:pPr marL="380981" indent="-380981" defTabSz="1218060">
              <a:buFont typeface="Arial"/>
              <a:buChar char="•"/>
              <a:defRPr/>
            </a:pPr>
            <a:r>
              <a:rPr lang="en-US" sz="2400" dirty="0">
                <a:solidFill>
                  <a:prstClr val="black"/>
                </a:solidFill>
                <a:latin typeface="Calibri"/>
              </a:rPr>
              <a:t>Drug payment system with a commitment to a </a:t>
            </a:r>
            <a:r>
              <a:rPr lang="en-US" sz="2400" b="1" dirty="0">
                <a:solidFill>
                  <a:prstClr val="black"/>
                </a:solidFill>
                <a:latin typeface="Calibri"/>
              </a:rPr>
              <a:t>value-based rewards </a:t>
            </a:r>
            <a:r>
              <a:rPr lang="en-US" sz="2400" dirty="0">
                <a:solidFill>
                  <a:prstClr val="black"/>
                </a:solidFill>
                <a:latin typeface="Calibri"/>
              </a:rPr>
              <a:t>for encouraging innovation.</a:t>
            </a:r>
          </a:p>
          <a:p>
            <a:pPr marL="380981" indent="-380981" defTabSz="1218060">
              <a:buFont typeface="Arial"/>
              <a:buChar char="•"/>
              <a:defRPr/>
            </a:pPr>
            <a:r>
              <a:rPr lang="en-US" sz="2400" dirty="0">
                <a:solidFill>
                  <a:prstClr val="black"/>
                </a:solidFill>
                <a:latin typeface="Calibri"/>
              </a:rPr>
              <a:t>A </a:t>
            </a:r>
            <a:r>
              <a:rPr lang="en-US" sz="2400" b="1" dirty="0">
                <a:solidFill>
                  <a:prstClr val="black"/>
                </a:solidFill>
                <a:latin typeface="Calibri"/>
              </a:rPr>
              <a:t>RWD infrastructure </a:t>
            </a:r>
            <a:r>
              <a:rPr lang="en-US" sz="2400" dirty="0">
                <a:solidFill>
                  <a:prstClr val="black"/>
                </a:solidFill>
                <a:latin typeface="Calibri"/>
              </a:rPr>
              <a:t>that supports measurement of use and of outcomes over time.</a:t>
            </a:r>
          </a:p>
          <a:p>
            <a:pPr marL="380981" indent="-380981" defTabSz="1218060">
              <a:buFont typeface="Arial"/>
              <a:buChar char="•"/>
              <a:defRPr/>
            </a:pPr>
            <a:r>
              <a:rPr lang="en-US" sz="2400" dirty="0">
                <a:solidFill>
                  <a:prstClr val="black"/>
                </a:solidFill>
                <a:latin typeface="Calibri"/>
              </a:rPr>
              <a:t>An administrative system that supports differential pricing, e.g., </a:t>
            </a:r>
            <a:r>
              <a:rPr lang="en-US" sz="2400" b="1" dirty="0">
                <a:solidFill>
                  <a:prstClr val="black"/>
                </a:solidFill>
                <a:latin typeface="Calibri"/>
              </a:rPr>
              <a:t>differential discounts by indication</a:t>
            </a:r>
            <a:r>
              <a:rPr lang="en-US" sz="2400" dirty="0">
                <a:solidFill>
                  <a:prstClr val="black"/>
                </a:solidFill>
                <a:latin typeface="Calibri"/>
              </a:rPr>
              <a:t>.</a:t>
            </a:r>
          </a:p>
          <a:p>
            <a:pPr marL="380981" indent="-380981" defTabSz="1218060">
              <a:buFont typeface="Arial"/>
              <a:buChar char="•"/>
              <a:defRPr/>
            </a:pPr>
            <a:r>
              <a:rPr lang="en-US" sz="2400" dirty="0">
                <a:solidFill>
                  <a:prstClr val="black"/>
                </a:solidFill>
                <a:latin typeface="Calibri"/>
              </a:rPr>
              <a:t>Overcoming many </a:t>
            </a:r>
            <a:r>
              <a:rPr lang="en-US" sz="2400" b="1" dirty="0">
                <a:solidFill>
                  <a:prstClr val="black"/>
                </a:solidFill>
                <a:latin typeface="Calibri"/>
              </a:rPr>
              <a:t>administrative barriers</a:t>
            </a:r>
            <a:r>
              <a:rPr lang="en-US" sz="2400" dirty="0">
                <a:solidFill>
                  <a:prstClr val="black"/>
                </a:solidFill>
                <a:latin typeface="Calibri"/>
              </a:rPr>
              <a:t>:</a:t>
            </a:r>
          </a:p>
          <a:p>
            <a:pPr marL="1599040" lvl="2" indent="-380981" defTabSz="1218060">
              <a:buFont typeface="Arial"/>
              <a:buChar char="•"/>
              <a:defRPr/>
            </a:pPr>
            <a:r>
              <a:rPr lang="en-US" sz="2400" dirty="0">
                <a:solidFill>
                  <a:prstClr val="black"/>
                </a:solidFill>
                <a:latin typeface="Calibri"/>
              </a:rPr>
              <a:t>ICD-10 and J-codes</a:t>
            </a:r>
          </a:p>
          <a:p>
            <a:pPr marL="1599040" lvl="2" indent="-380981" defTabSz="1218060">
              <a:buFont typeface="Arial"/>
              <a:buChar char="•"/>
              <a:defRPr/>
            </a:pPr>
            <a:r>
              <a:rPr lang="en-US" sz="2400" dirty="0">
                <a:solidFill>
                  <a:prstClr val="black"/>
                </a:solidFill>
                <a:latin typeface="Calibri"/>
              </a:rPr>
              <a:t>Medicaid best price, 340B, ASP</a:t>
            </a:r>
          </a:p>
          <a:p>
            <a:pPr marL="1599040" lvl="2" indent="-380981" defTabSz="1218060">
              <a:buFont typeface="Arial"/>
              <a:buChar char="•"/>
              <a:defRPr/>
            </a:pPr>
            <a:r>
              <a:rPr lang="en-US" sz="2400" dirty="0">
                <a:solidFill>
                  <a:prstClr val="black"/>
                </a:solidFill>
                <a:latin typeface="Calibri"/>
              </a:rPr>
              <a:t>Multiple payers—private and public</a:t>
            </a:r>
          </a:p>
          <a:p>
            <a:pPr marL="1599040" lvl="2" indent="-380981" defTabSz="1218060">
              <a:buFont typeface="Arial"/>
              <a:buChar char="•"/>
              <a:defRPr/>
            </a:pPr>
            <a:r>
              <a:rPr lang="en-US" sz="2400" dirty="0">
                <a:solidFill>
                  <a:prstClr val="black"/>
                </a:solidFill>
                <a:latin typeface="Calibri"/>
              </a:rPr>
              <a:t>Regulation of off-label use</a:t>
            </a:r>
          </a:p>
          <a:p>
            <a:pPr defTabSz="1218060">
              <a:defRPr/>
            </a:pPr>
            <a:endParaRPr lang="en-US" sz="2400" dirty="0">
              <a:solidFill>
                <a:prstClr val="black"/>
              </a:solidFill>
              <a:latin typeface="Calibri"/>
            </a:endParaRPr>
          </a:p>
        </p:txBody>
      </p:sp>
    </p:spTree>
    <p:extLst>
      <p:ext uri="{BB962C8B-B14F-4D97-AF65-F5344CB8AC3E}">
        <p14:creationId xmlns:p14="http://schemas.microsoft.com/office/powerpoint/2010/main" val="145057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287" y="156917"/>
            <a:ext cx="10515600" cy="1325563"/>
          </a:xfrm>
        </p:spPr>
        <p:txBody>
          <a:bodyPr/>
          <a:lstStyle/>
          <a:p>
            <a:r>
              <a:rPr lang="en-US" dirty="0"/>
              <a:t>Value Attribution for Combination Treatments</a:t>
            </a:r>
          </a:p>
        </p:txBody>
      </p:sp>
      <p:sp>
        <p:nvSpPr>
          <p:cNvPr id="3" name="Content Placeholder 2"/>
          <p:cNvSpPr>
            <a:spLocks noGrp="1"/>
          </p:cNvSpPr>
          <p:nvPr>
            <p:ph idx="1"/>
          </p:nvPr>
        </p:nvSpPr>
        <p:spPr>
          <a:xfrm>
            <a:off x="510448" y="1582441"/>
            <a:ext cx="10515600" cy="4351339"/>
          </a:xfrm>
        </p:spPr>
        <p:txBody>
          <a:bodyPr>
            <a:normAutofit/>
          </a:bodyPr>
          <a:lstStyle/>
          <a:p>
            <a:r>
              <a:rPr lang="en-US" sz="2700" dirty="0"/>
              <a:t>Combination treatments involve </a:t>
            </a:r>
            <a:r>
              <a:rPr lang="en-US" sz="2700" b="1" dirty="0">
                <a:solidFill>
                  <a:srgbClr val="0000FF"/>
                </a:solidFill>
              </a:rPr>
              <a:t>“complementary” goods </a:t>
            </a:r>
            <a:r>
              <a:rPr lang="en-US" sz="2700" dirty="0"/>
              <a:t>or inputs.</a:t>
            </a:r>
          </a:p>
          <a:p>
            <a:endParaRPr lang="en-US" sz="2700" dirty="0"/>
          </a:p>
          <a:p>
            <a:r>
              <a:rPr lang="en-US" sz="2700" dirty="0"/>
              <a:t>In a static sense, the value created is a product of the synergy of the inputs:  it </a:t>
            </a:r>
            <a:r>
              <a:rPr lang="en-US" sz="2700" b="1" dirty="0">
                <a:solidFill>
                  <a:srgbClr val="0000FF"/>
                </a:solidFill>
              </a:rPr>
              <a:t>may be impossible to identify the marginal contribution</a:t>
            </a:r>
            <a:r>
              <a:rPr lang="en-US" sz="2700" dirty="0">
                <a:solidFill>
                  <a:srgbClr val="0000FF"/>
                </a:solidFill>
              </a:rPr>
              <a:t>.</a:t>
            </a:r>
          </a:p>
          <a:p>
            <a:endParaRPr lang="en-US" sz="2700" dirty="0"/>
          </a:p>
          <a:p>
            <a:r>
              <a:rPr lang="en-US" sz="2700" dirty="0"/>
              <a:t>The value created for the consumer (i.e., patient) is not specific to one input:  hence, the </a:t>
            </a:r>
            <a:r>
              <a:rPr lang="en-US" sz="2700" b="1" dirty="0">
                <a:solidFill>
                  <a:srgbClr val="0000FF"/>
                </a:solidFill>
              </a:rPr>
              <a:t>division of rewards among the inputs is essentially arbitrary.</a:t>
            </a:r>
          </a:p>
          <a:p>
            <a:pPr lvl="1"/>
            <a:r>
              <a:rPr lang="en-US" sz="2700" dirty="0"/>
              <a:t>E.g., ham and cheese </a:t>
            </a:r>
            <a:r>
              <a:rPr lang="en-US" sz="2700" dirty="0" err="1"/>
              <a:t>panini</a:t>
            </a:r>
            <a:r>
              <a:rPr lang="en-US" sz="2700" dirty="0"/>
              <a:t> (3 inputs + labor)</a:t>
            </a:r>
          </a:p>
          <a:p>
            <a:pPr lvl="1"/>
            <a:endParaRPr lang="en-US" dirty="0"/>
          </a:p>
          <a:p>
            <a:pPr lvl="1"/>
            <a:endParaRPr lang="en-US" dirty="0"/>
          </a:p>
          <a:p>
            <a:pPr lvl="1"/>
            <a:endParaRPr lang="en-US" dirty="0"/>
          </a:p>
          <a:p>
            <a:pPr lvl="1"/>
            <a:endParaRPr lang="en-US" dirty="0"/>
          </a:p>
        </p:txBody>
      </p:sp>
      <p:sp>
        <p:nvSpPr>
          <p:cNvPr id="4" name="TextBox 3"/>
          <p:cNvSpPr txBox="1"/>
          <p:nvPr/>
        </p:nvSpPr>
        <p:spPr>
          <a:xfrm>
            <a:off x="-1635541" y="-19243"/>
            <a:ext cx="246221" cy="492443"/>
          </a:xfrm>
          <a:prstGeom prst="rect">
            <a:avLst/>
          </a:prstGeom>
          <a:noFill/>
        </p:spPr>
        <p:txBody>
          <a:bodyPr wrap="none" lIns="121880" tIns="60940" rIns="121880" bIns="60940" rtlCol="0">
            <a:spAutoFit/>
          </a:bodyPr>
          <a:lstStyle/>
          <a:p>
            <a:pPr defTabSz="1217670">
              <a:defRPr/>
            </a:pPr>
            <a:endParaRPr lang="en-US" sz="2400" dirty="0">
              <a:solidFill>
                <a:prstClr val="black"/>
              </a:solidFill>
              <a:latin typeface="Calibri"/>
            </a:endParaRPr>
          </a:p>
        </p:txBody>
      </p:sp>
    </p:spTree>
    <p:extLst>
      <p:ext uri="{BB962C8B-B14F-4D97-AF65-F5344CB8AC3E}">
        <p14:creationId xmlns:p14="http://schemas.microsoft.com/office/powerpoint/2010/main" val="115984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Rewarding Innovation in Medicines—Principles and Implications</a:t>
            </a:r>
          </a:p>
        </p:txBody>
      </p:sp>
      <p:sp>
        <p:nvSpPr>
          <p:cNvPr id="3" name="Content Placeholder 2"/>
          <p:cNvSpPr>
            <a:spLocks noGrp="1"/>
          </p:cNvSpPr>
          <p:nvPr>
            <p:ph idx="1"/>
          </p:nvPr>
        </p:nvSpPr>
        <p:spPr/>
        <p:txBody>
          <a:bodyPr>
            <a:normAutofit fontScale="77500" lnSpcReduction="20000"/>
          </a:bodyPr>
          <a:lstStyle/>
          <a:p>
            <a:pPr>
              <a:lnSpc>
                <a:spcPct val="110000"/>
              </a:lnSpc>
              <a:spcBef>
                <a:spcPts val="0"/>
              </a:spcBef>
            </a:pPr>
            <a:r>
              <a:rPr lang="en-US" sz="3700" dirty="0"/>
              <a:t>The </a:t>
            </a:r>
            <a:r>
              <a:rPr lang="en-US" sz="3700" b="1" dirty="0">
                <a:solidFill>
                  <a:srgbClr val="0000FF"/>
                </a:solidFill>
              </a:rPr>
              <a:t>key principle </a:t>
            </a:r>
            <a:r>
              <a:rPr lang="en-US" sz="3700" dirty="0"/>
              <a:t>or philosophy for rewarding innovation via patents for medicines is that innovators receive the</a:t>
            </a:r>
            <a:r>
              <a:rPr lang="en-US" sz="3700" b="1" dirty="0"/>
              <a:t> </a:t>
            </a:r>
            <a:r>
              <a:rPr lang="en-US" sz="3700" b="1" dirty="0">
                <a:solidFill>
                  <a:srgbClr val="0000FF"/>
                </a:solidFill>
              </a:rPr>
              <a:t>“value of their marginal product” (VMP) during their patent life</a:t>
            </a:r>
            <a:r>
              <a:rPr lang="en-US" sz="3700" dirty="0"/>
              <a:t>, subject to competition within a drug class.</a:t>
            </a:r>
          </a:p>
          <a:p>
            <a:pPr>
              <a:lnSpc>
                <a:spcPct val="110000"/>
              </a:lnSpc>
              <a:spcBef>
                <a:spcPts val="0"/>
              </a:spcBef>
            </a:pPr>
            <a:endParaRPr lang="en-US" sz="3700" dirty="0"/>
          </a:p>
          <a:p>
            <a:pPr>
              <a:lnSpc>
                <a:spcPct val="110000"/>
              </a:lnSpc>
              <a:spcBef>
                <a:spcPts val="0"/>
              </a:spcBef>
            </a:pPr>
            <a:r>
              <a:rPr lang="en-US" sz="3700" dirty="0"/>
              <a:t>Implication: </a:t>
            </a:r>
            <a:r>
              <a:rPr lang="en-US" sz="3700" b="1" dirty="0">
                <a:solidFill>
                  <a:srgbClr val="0000FF"/>
                </a:solidFill>
              </a:rPr>
              <a:t>Indication-specific rewards</a:t>
            </a:r>
            <a:r>
              <a:rPr lang="en-US" sz="3700" dirty="0"/>
              <a:t>--at a minimum, payment should be tied to an indication as the VMP will vary by indication</a:t>
            </a:r>
          </a:p>
          <a:p>
            <a:pPr lvl="1">
              <a:lnSpc>
                <a:spcPct val="110000"/>
              </a:lnSpc>
              <a:spcBef>
                <a:spcPts val="0"/>
              </a:spcBef>
            </a:pPr>
            <a:r>
              <a:rPr lang="en-US" sz="3700" b="1" dirty="0">
                <a:solidFill>
                  <a:srgbClr val="0000FF"/>
                </a:solidFill>
              </a:rPr>
              <a:t>Challenge</a:t>
            </a:r>
            <a:r>
              <a:rPr lang="en-US" sz="3700" dirty="0">
                <a:solidFill>
                  <a:srgbClr val="0000FF"/>
                </a:solidFill>
              </a:rPr>
              <a:t>:  </a:t>
            </a:r>
            <a:r>
              <a:rPr lang="en-US" sz="3700" dirty="0"/>
              <a:t>administering this requires </a:t>
            </a:r>
            <a:r>
              <a:rPr lang="en-US" sz="3700" b="1" dirty="0">
                <a:solidFill>
                  <a:srgbClr val="0000FF"/>
                </a:solidFill>
              </a:rPr>
              <a:t>(a) real-world data (RWD) on use by indication</a:t>
            </a:r>
            <a:r>
              <a:rPr lang="en-US" sz="3700" dirty="0"/>
              <a:t>, and (b</a:t>
            </a:r>
            <a:r>
              <a:rPr lang="en-US" sz="3700" b="1" dirty="0"/>
              <a:t>) </a:t>
            </a:r>
            <a:r>
              <a:rPr lang="en-US" sz="3700" b="1" dirty="0">
                <a:solidFill>
                  <a:srgbClr val="0000FF"/>
                </a:solidFill>
              </a:rPr>
              <a:t>ideally RWD on outcomes </a:t>
            </a:r>
            <a:r>
              <a:rPr lang="en-US" sz="3700" dirty="0"/>
              <a:t>and thus the </a:t>
            </a:r>
            <a:r>
              <a:rPr lang="en-US" sz="3700" b="1" dirty="0">
                <a:solidFill>
                  <a:srgbClr val="0000FF"/>
                </a:solidFill>
              </a:rPr>
              <a:t>VMP (i.e., cost-effectiveness) </a:t>
            </a:r>
          </a:p>
          <a:p>
            <a:endParaRPr lang="en-US" dirty="0"/>
          </a:p>
          <a:p>
            <a:endParaRPr lang="en-US" dirty="0"/>
          </a:p>
        </p:txBody>
      </p:sp>
    </p:spTree>
    <p:extLst>
      <p:ext uri="{BB962C8B-B14F-4D97-AF65-F5344CB8AC3E}">
        <p14:creationId xmlns:p14="http://schemas.microsoft.com/office/powerpoint/2010/main" val="92746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to the Support Decision-Making </a:t>
            </a:r>
            <a:br>
              <a:rPr lang="en-US" dirty="0"/>
            </a:b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b="1" dirty="0">
                <a:solidFill>
                  <a:srgbClr val="0000FF"/>
                </a:solidFill>
              </a:rPr>
              <a:t>Include more attributes in the health state descriptions </a:t>
            </a:r>
            <a:r>
              <a:rPr lang="en-US" dirty="0"/>
              <a:t>that underlie health state utility estimation</a:t>
            </a:r>
          </a:p>
          <a:p>
            <a:pPr marL="514350" indent="-514350">
              <a:buFont typeface="+mj-lt"/>
              <a:buAutoNum type="arabicPeriod"/>
            </a:pPr>
            <a:r>
              <a:rPr lang="en-US" b="1" dirty="0">
                <a:solidFill>
                  <a:srgbClr val="0000FF"/>
                </a:solidFill>
              </a:rPr>
              <a:t>Move toward a “net monetary benefit” comparison </a:t>
            </a:r>
            <a:r>
              <a:rPr lang="en-US" dirty="0"/>
              <a:t>by monetizing the QALY and adding the incremental value of the additional elements</a:t>
            </a:r>
          </a:p>
          <a:p>
            <a:pPr marL="514350" indent="-514350">
              <a:buFont typeface="+mj-lt"/>
              <a:buAutoNum type="arabicPeriod"/>
            </a:pPr>
            <a:r>
              <a:rPr lang="en-US" b="1" dirty="0">
                <a:solidFill>
                  <a:srgbClr val="0000FF"/>
                </a:solidFill>
              </a:rPr>
              <a:t>Use multi-criterion decision analysis (MCDA) </a:t>
            </a:r>
            <a:r>
              <a:rPr lang="en-US" dirty="0"/>
              <a:t>to estimate weights through a group process </a:t>
            </a:r>
          </a:p>
          <a:p>
            <a:pPr marL="514350" indent="-514350">
              <a:buFont typeface="+mj-lt"/>
              <a:buAutoNum type="arabicPeriod"/>
            </a:pPr>
            <a:r>
              <a:rPr lang="en-US" b="1" dirty="0">
                <a:solidFill>
                  <a:srgbClr val="0000FF"/>
                </a:solidFill>
              </a:rPr>
              <a:t>Use other structured deliberative processes </a:t>
            </a:r>
            <a:r>
              <a:rPr lang="en-US" dirty="0"/>
              <a:t>that vote based on non-integrated information </a:t>
            </a:r>
          </a:p>
        </p:txBody>
      </p:sp>
    </p:spTree>
    <p:extLst>
      <p:ext uri="{BB962C8B-B14F-4D97-AF65-F5344CB8AC3E}">
        <p14:creationId xmlns:p14="http://schemas.microsoft.com/office/powerpoint/2010/main" val="86768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a:latin typeface="+mn-lt"/>
              </a:rPr>
              <a:t>Conclusion:  Strategy with Five Key Elements</a:t>
            </a:r>
          </a:p>
        </p:txBody>
      </p:sp>
      <p:sp>
        <p:nvSpPr>
          <p:cNvPr id="3" name="Content Placeholder 2"/>
          <p:cNvSpPr>
            <a:spLocks noGrp="1"/>
          </p:cNvSpPr>
          <p:nvPr>
            <p:ph idx="1"/>
          </p:nvPr>
        </p:nvSpPr>
        <p:spPr/>
        <p:txBody>
          <a:bodyPr/>
          <a:lstStyle/>
          <a:p>
            <a:pPr marL="513894" indent="-513894">
              <a:buFont typeface="+mj-lt"/>
              <a:buAutoNum type="arabicPeriod"/>
            </a:pPr>
            <a:r>
              <a:rPr lang="en-US" b="1" dirty="0">
                <a:solidFill>
                  <a:srgbClr val="0000FF"/>
                </a:solidFill>
              </a:rPr>
              <a:t>Broaden the concept of value </a:t>
            </a:r>
            <a:r>
              <a:rPr lang="en-US" dirty="0"/>
              <a:t>to better identify and reward the contribution of PM/PrM </a:t>
            </a:r>
            <a:r>
              <a:rPr lang="en-US" dirty="0" err="1"/>
              <a:t>Dx</a:t>
            </a:r>
            <a:r>
              <a:rPr lang="en-US" dirty="0"/>
              <a:t>;</a:t>
            </a:r>
          </a:p>
          <a:p>
            <a:pPr marL="513894" indent="-513894">
              <a:buFont typeface="+mj-lt"/>
              <a:buAutoNum type="arabicPeriod"/>
            </a:pPr>
            <a:r>
              <a:rPr lang="en-US" b="1" dirty="0">
                <a:solidFill>
                  <a:srgbClr val="0000FF"/>
                </a:solidFill>
              </a:rPr>
              <a:t>Reform how we measure and reward </a:t>
            </a:r>
            <a:r>
              <a:rPr lang="en-US" dirty="0"/>
              <a:t>value creation in PM/PrM</a:t>
            </a:r>
          </a:p>
          <a:p>
            <a:pPr marL="513894" indent="-513894">
              <a:buFont typeface="+mj-lt"/>
              <a:buAutoNum type="arabicPeriod"/>
            </a:pPr>
            <a:r>
              <a:rPr lang="en-US" b="1" dirty="0">
                <a:solidFill>
                  <a:srgbClr val="0000FF"/>
                </a:solidFill>
              </a:rPr>
              <a:t>Invest more in RWE generation </a:t>
            </a:r>
            <a:r>
              <a:rPr lang="en-US" dirty="0"/>
              <a:t>for PM/PrM;</a:t>
            </a:r>
          </a:p>
          <a:p>
            <a:pPr marL="513894" indent="-513894">
              <a:buFont typeface="+mj-lt"/>
              <a:buAutoNum type="arabicPeriod"/>
            </a:pPr>
            <a:r>
              <a:rPr lang="en-US" b="1" dirty="0">
                <a:solidFill>
                  <a:srgbClr val="0000FF"/>
                </a:solidFill>
              </a:rPr>
              <a:t>Implement value-based, flexible indication-specific pricing  </a:t>
            </a:r>
          </a:p>
          <a:p>
            <a:pPr marL="513894" indent="-513894">
              <a:buFont typeface="+mj-lt"/>
              <a:buAutoNum type="arabicPeriod"/>
            </a:pPr>
            <a:r>
              <a:rPr lang="en-US" b="1" dirty="0">
                <a:solidFill>
                  <a:srgbClr val="0000FF"/>
                </a:solidFill>
              </a:rPr>
              <a:t>Align value metrics across different decision contexts </a:t>
            </a:r>
            <a:r>
              <a:rPr lang="en-US" dirty="0"/>
              <a:t>built on health benefit based on patient-centered utility. </a:t>
            </a:r>
          </a:p>
        </p:txBody>
      </p:sp>
    </p:spTree>
    <p:extLst>
      <p:ext uri="{BB962C8B-B14F-4D97-AF65-F5344CB8AC3E}">
        <p14:creationId xmlns:p14="http://schemas.microsoft.com/office/powerpoint/2010/main" val="560609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3534" y="1825625"/>
            <a:ext cx="10515600" cy="4351339"/>
          </a:xfrm>
        </p:spPr>
        <p:txBody>
          <a:bodyPr>
            <a:normAutofit lnSpcReduction="10000"/>
          </a:bodyPr>
          <a:lstStyle/>
          <a:p>
            <a:pPr marL="0" indent="0">
              <a:buNone/>
            </a:pPr>
            <a:endParaRPr lang="en-US" dirty="0"/>
          </a:p>
          <a:p>
            <a:pPr marL="0" indent="0">
              <a:buNone/>
            </a:pPr>
            <a:endParaRPr lang="en-US" dirty="0"/>
          </a:p>
          <a:p>
            <a:pPr marL="0" indent="0" algn="ctr">
              <a:buNone/>
            </a:pPr>
            <a:endParaRPr lang="en-US" sz="3600" b="1" dirty="0"/>
          </a:p>
          <a:p>
            <a:pPr marL="0" indent="0" algn="ctr">
              <a:buNone/>
            </a:pPr>
            <a:endParaRPr lang="en-US" sz="3600" b="1" dirty="0"/>
          </a:p>
          <a:p>
            <a:pPr marL="0" indent="0" algn="ctr">
              <a:buNone/>
            </a:pPr>
            <a:endParaRPr lang="en-US" sz="3600" b="1" dirty="0"/>
          </a:p>
          <a:p>
            <a:pPr marL="0" indent="0" algn="ctr">
              <a:buNone/>
            </a:pPr>
            <a:r>
              <a:rPr lang="en-US" sz="3600" b="1" i="1" dirty="0"/>
              <a:t>Thanks for your attention!</a:t>
            </a:r>
          </a:p>
          <a:p>
            <a:pPr marL="0" indent="0" algn="ctr">
              <a:buNone/>
            </a:pPr>
            <a:endParaRPr lang="en-US" sz="3600" b="1" i="1" dirty="0"/>
          </a:p>
          <a:p>
            <a:pPr marL="0" indent="0" algn="ctr">
              <a:buNone/>
            </a:pPr>
            <a:r>
              <a:rPr lang="en-US" sz="3600" b="1" i="1" dirty="0" err="1"/>
              <a:t>lgarrisn@uw.edu</a:t>
            </a:r>
            <a:endParaRPr lang="en-US" sz="3600" b="1" i="1" dirty="0"/>
          </a:p>
        </p:txBody>
      </p:sp>
      <p:sp>
        <p:nvSpPr>
          <p:cNvPr id="2" name="TextBox 1"/>
          <p:cNvSpPr txBox="1"/>
          <p:nvPr/>
        </p:nvSpPr>
        <p:spPr>
          <a:xfrm>
            <a:off x="931333" y="575733"/>
            <a:ext cx="4318000" cy="1231106"/>
          </a:xfrm>
          <a:prstGeom prst="rect">
            <a:avLst/>
          </a:prstGeom>
          <a:noFill/>
        </p:spPr>
        <p:txBody>
          <a:bodyPr wrap="square" rtlCol="0">
            <a:spAutoFit/>
          </a:bodyPr>
          <a:lstStyle/>
          <a:p>
            <a:r>
              <a:rPr lang="en-US" sz="3600" b="1" dirty="0"/>
              <a:t>Acknowledgements</a:t>
            </a:r>
            <a:r>
              <a:rPr lang="en-US" sz="3600" dirty="0"/>
              <a:t>:</a:t>
            </a:r>
          </a:p>
          <a:p>
            <a:endParaRPr lang="en-US" dirty="0"/>
          </a:p>
          <a:p>
            <a:endParaRPr lang="en-US" dirty="0"/>
          </a:p>
        </p:txBody>
      </p:sp>
      <p:pic>
        <p:nvPicPr>
          <p:cNvPr id="4" name="Picture 3"/>
          <p:cNvPicPr>
            <a:picLocks noChangeAspect="1"/>
          </p:cNvPicPr>
          <p:nvPr/>
        </p:nvPicPr>
        <p:blipFill>
          <a:blip r:embed="rId2"/>
          <a:stretch>
            <a:fillRect/>
          </a:stretch>
        </p:blipFill>
        <p:spPr>
          <a:xfrm>
            <a:off x="2385528" y="1737063"/>
            <a:ext cx="2381208" cy="966683"/>
          </a:xfrm>
          <a:prstGeom prst="rect">
            <a:avLst/>
          </a:prstGeom>
        </p:spPr>
      </p:pic>
      <p:pic>
        <p:nvPicPr>
          <p:cNvPr id="5" name="Picture 4"/>
          <p:cNvPicPr>
            <a:picLocks noChangeAspect="1"/>
          </p:cNvPicPr>
          <p:nvPr/>
        </p:nvPicPr>
        <p:blipFill>
          <a:blip r:embed="rId3"/>
          <a:stretch>
            <a:fillRect/>
          </a:stretch>
        </p:blipFill>
        <p:spPr>
          <a:xfrm>
            <a:off x="6276617" y="1526344"/>
            <a:ext cx="1888452" cy="1475353"/>
          </a:xfrm>
          <a:prstGeom prst="rect">
            <a:avLst/>
          </a:prstGeom>
        </p:spPr>
      </p:pic>
    </p:spTree>
    <p:extLst>
      <p:ext uri="{BB962C8B-B14F-4D97-AF65-F5344CB8AC3E}">
        <p14:creationId xmlns:p14="http://schemas.microsoft.com/office/powerpoint/2010/main" val="291915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468540"/>
            <a:ext cx="10972800" cy="879952"/>
          </a:xfrm>
        </p:spPr>
        <p:txBody>
          <a:bodyPr>
            <a:normAutofit/>
          </a:bodyPr>
          <a:lstStyle/>
          <a:p>
            <a:pPr algn="ctr"/>
            <a:r>
              <a:rPr lang="en-US" sz="3200" b="1" dirty="0">
                <a:latin typeface="+mn-lt"/>
              </a:rPr>
              <a:t>The Question:</a:t>
            </a:r>
          </a:p>
        </p:txBody>
      </p:sp>
      <p:sp>
        <p:nvSpPr>
          <p:cNvPr id="3" name="Content Placeholder 2"/>
          <p:cNvSpPr>
            <a:spLocks noGrp="1"/>
          </p:cNvSpPr>
          <p:nvPr>
            <p:ph idx="1"/>
          </p:nvPr>
        </p:nvSpPr>
        <p:spPr>
          <a:xfrm>
            <a:off x="575733" y="1884785"/>
            <a:ext cx="10972800" cy="4297363"/>
          </a:xfrm>
        </p:spPr>
        <p:txBody>
          <a:bodyPr>
            <a:normAutofit/>
          </a:bodyPr>
          <a:lstStyle/>
          <a:p>
            <a:pPr marL="0" indent="0">
              <a:lnSpc>
                <a:spcPct val="100000"/>
              </a:lnSpc>
              <a:spcBef>
                <a:spcPts val="0"/>
              </a:spcBef>
              <a:buNone/>
            </a:pPr>
            <a:r>
              <a:rPr lang="en-US" dirty="0"/>
              <a:t>What are </a:t>
            </a:r>
            <a:r>
              <a:rPr lang="en-US" b="1" dirty="0">
                <a:solidFill>
                  <a:srgbClr val="0000FF"/>
                </a:solidFill>
              </a:rPr>
              <a:t>potentially</a:t>
            </a:r>
            <a:r>
              <a:rPr lang="en-US" dirty="0"/>
              <a:t> </a:t>
            </a:r>
            <a:r>
              <a:rPr lang="en-US" b="1" dirty="0">
                <a:solidFill>
                  <a:srgbClr val="0000FF"/>
                </a:solidFill>
              </a:rPr>
              <a:t>transformative strategies and methods </a:t>
            </a:r>
            <a:r>
              <a:rPr lang="en-US" dirty="0"/>
              <a:t>aligned with </a:t>
            </a:r>
            <a:r>
              <a:rPr lang="en-US" b="1" dirty="0">
                <a:solidFill>
                  <a:srgbClr val="0000FF"/>
                </a:solidFill>
              </a:rPr>
              <a:t>personalized medicine/precision medicine (PM/PrM) </a:t>
            </a:r>
            <a:r>
              <a:rPr lang="en-US" dirty="0"/>
              <a:t>to define and measure value at all levels of decision making?</a:t>
            </a:r>
          </a:p>
          <a:p>
            <a:pPr marL="0" indent="0">
              <a:buNone/>
            </a:pPr>
            <a:endParaRPr lang="en-US" sz="2400" dirty="0"/>
          </a:p>
        </p:txBody>
      </p:sp>
      <p:sp>
        <p:nvSpPr>
          <p:cNvPr id="4" name="Slide Number Placeholder 3"/>
          <p:cNvSpPr>
            <a:spLocks noGrp="1"/>
          </p:cNvSpPr>
          <p:nvPr>
            <p:ph type="sldNum" sz="quarter" idx="4294967295"/>
          </p:nvPr>
        </p:nvSpPr>
        <p:spPr>
          <a:xfrm>
            <a:off x="8737600" y="6356352"/>
            <a:ext cx="2844800" cy="365125"/>
          </a:xfrm>
          <a:prstGeom prst="rect">
            <a:avLst/>
          </a:prstGeom>
        </p:spPr>
        <p:txBody>
          <a:bodyPr lIns="121802" tIns="60901" rIns="121802" bIns="60901"/>
          <a:lstStyle/>
          <a:p>
            <a:fld id="{A3EFA86B-DDA6-464D-9DCB-23377CD05E13}" type="slidenum">
              <a:rPr lang="en-US" smtClean="0">
                <a:solidFill>
                  <a:srgbClr val="646569"/>
                </a:solidFill>
                <a:latin typeface="Calibri"/>
              </a:rPr>
              <a:pPr/>
              <a:t>3</a:t>
            </a:fld>
            <a:endParaRPr lang="en-US" dirty="0">
              <a:solidFill>
                <a:srgbClr val="646569"/>
              </a:solidFill>
              <a:latin typeface="Calibri"/>
            </a:endParaRPr>
          </a:p>
        </p:txBody>
      </p:sp>
    </p:spTree>
    <p:extLst>
      <p:ext uri="{BB962C8B-B14F-4D97-AF65-F5344CB8AC3E}">
        <p14:creationId xmlns:p14="http://schemas.microsoft.com/office/powerpoint/2010/main" val="113695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mn-lt"/>
              </a:rPr>
              <a:t>Current Basic Economics of Innovative Medicines</a:t>
            </a:r>
          </a:p>
        </p:txBody>
      </p:sp>
      <p:sp>
        <p:nvSpPr>
          <p:cNvPr id="3" name="Content Placeholder 2"/>
          <p:cNvSpPr>
            <a:spLocks noGrp="1"/>
          </p:cNvSpPr>
          <p:nvPr>
            <p:ph idx="1"/>
          </p:nvPr>
        </p:nvSpPr>
        <p:spPr>
          <a:xfrm>
            <a:off x="685800" y="1537757"/>
            <a:ext cx="10515600" cy="4351339"/>
          </a:xfrm>
        </p:spPr>
        <p:txBody>
          <a:bodyPr>
            <a:normAutofit fontScale="92500" lnSpcReduction="10000"/>
          </a:bodyPr>
          <a:lstStyle/>
          <a:p>
            <a:r>
              <a:rPr lang="en-US" dirty="0"/>
              <a:t>Industry productivity is flat despite growing investments.</a:t>
            </a:r>
          </a:p>
          <a:p>
            <a:r>
              <a:rPr lang="en-US" dirty="0"/>
              <a:t>Cost per NME is rising.</a:t>
            </a:r>
          </a:p>
          <a:p>
            <a:r>
              <a:rPr lang="en-US" dirty="0"/>
              <a:t>Health systems are struggling to deal with high prices. </a:t>
            </a:r>
          </a:p>
          <a:p>
            <a:r>
              <a:rPr lang="en-US" dirty="0"/>
              <a:t>Manufacturers are receiving declining returns—on average.</a:t>
            </a:r>
          </a:p>
          <a:p>
            <a:r>
              <a:rPr lang="en-US" dirty="0"/>
              <a:t>Development is moving toward more specialized and orphan drugs.</a:t>
            </a:r>
          </a:p>
          <a:p>
            <a:r>
              <a:rPr lang="en-US" dirty="0"/>
              <a:t>Significant scientific advances are affecting opportunities :  </a:t>
            </a:r>
            <a:r>
              <a:rPr lang="en-US" dirty="0" err="1"/>
              <a:t>immuno</a:t>
            </a:r>
            <a:r>
              <a:rPr lang="en-US" dirty="0"/>
              <a:t>-oncologic, gene, and cell therapies, cures, combination treatments.</a:t>
            </a:r>
          </a:p>
          <a:p>
            <a:r>
              <a:rPr lang="en-US" dirty="0"/>
              <a:t>Rewards are </a:t>
            </a:r>
            <a:r>
              <a:rPr lang="en-US" u="sng" dirty="0"/>
              <a:t>not</a:t>
            </a:r>
            <a:r>
              <a:rPr lang="en-US" dirty="0"/>
              <a:t> strongly correlated with health gains delivered.</a:t>
            </a:r>
          </a:p>
          <a:p>
            <a:r>
              <a:rPr lang="en-US" dirty="0"/>
              <a:t>U.S. prices are rising relative to other countries.</a:t>
            </a:r>
          </a:p>
          <a:p>
            <a:r>
              <a:rPr lang="en-US" dirty="0"/>
              <a:t>All of this has led to greater interest in “value frameworks” and HTA.</a:t>
            </a:r>
          </a:p>
        </p:txBody>
      </p:sp>
    </p:spTree>
    <p:extLst>
      <p:ext uri="{BB962C8B-B14F-4D97-AF65-F5344CB8AC3E}">
        <p14:creationId xmlns:p14="http://schemas.microsoft.com/office/powerpoint/2010/main" val="271858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17" y="428625"/>
            <a:ext cx="10951633" cy="1309688"/>
          </a:xfrm>
        </p:spPr>
        <p:txBody>
          <a:bodyPr/>
          <a:lstStyle/>
          <a:p>
            <a:r>
              <a:rPr lang="en-US" sz="3600" b="1" dirty="0">
                <a:latin typeface="+mn-lt"/>
              </a:rPr>
              <a:t>Questions—10 Years After the Genome</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0"/>
          </p:nvPr>
        </p:nvSpPr>
        <p:spPr/>
        <p:txBody>
          <a:bodyPr/>
          <a:lstStyle/>
          <a:p>
            <a:r>
              <a:rPr lang="de-DE">
                <a:solidFill>
                  <a:srgbClr val="FFFFFF"/>
                </a:solidFill>
              </a:rPr>
              <a:t>								            </a:t>
            </a:r>
            <a:fld id="{015707F9-ABF0-4425-AF97-682DDB65637C}" type="slidenum">
              <a:rPr lang="de-DE" smtClean="0">
                <a:solidFill>
                  <a:srgbClr val="FFFFFF"/>
                </a:solidFill>
              </a:rPr>
              <a:pPr/>
              <a:t>5</a:t>
            </a:fld>
            <a:endParaRPr lang="de-DE">
              <a:solidFill>
                <a:srgbClr val="FFFFFF"/>
              </a:solidFill>
            </a:endParaRPr>
          </a:p>
        </p:txBody>
      </p:sp>
      <p:pic>
        <p:nvPicPr>
          <p:cNvPr id="5" name="Picture 4"/>
          <p:cNvPicPr>
            <a:picLocks noChangeAspect="1"/>
          </p:cNvPicPr>
          <p:nvPr/>
        </p:nvPicPr>
        <p:blipFill>
          <a:blip r:embed="rId2"/>
          <a:stretch>
            <a:fillRect/>
          </a:stretch>
        </p:blipFill>
        <p:spPr>
          <a:xfrm>
            <a:off x="508018" y="1628850"/>
            <a:ext cx="6756399" cy="2790767"/>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4876801" y="3217333"/>
            <a:ext cx="6628971" cy="1939859"/>
          </a:xfrm>
          <a:prstGeom prst="rect">
            <a:avLst/>
          </a:prstGeom>
          <a:ln>
            <a:solidFill>
              <a:srgbClr val="000000"/>
            </a:solidFill>
          </a:ln>
        </p:spPr>
      </p:pic>
      <p:pic>
        <p:nvPicPr>
          <p:cNvPr id="7" name="Picture 6"/>
          <p:cNvPicPr>
            <a:picLocks noChangeAspect="1"/>
          </p:cNvPicPr>
          <p:nvPr/>
        </p:nvPicPr>
        <p:blipFill>
          <a:blip r:embed="rId4"/>
          <a:stretch>
            <a:fillRect/>
          </a:stretch>
        </p:blipFill>
        <p:spPr>
          <a:xfrm>
            <a:off x="1947333" y="5440949"/>
            <a:ext cx="8144934" cy="858251"/>
          </a:xfrm>
          <a:prstGeom prst="rect">
            <a:avLst/>
          </a:prstGeom>
          <a:ln>
            <a:solidFill>
              <a:srgbClr val="000000"/>
            </a:solidFill>
          </a:ln>
        </p:spPr>
      </p:pic>
    </p:spTree>
    <p:extLst>
      <p:ext uri="{BB962C8B-B14F-4D97-AF65-F5344CB8AC3E}">
        <p14:creationId xmlns:p14="http://schemas.microsoft.com/office/powerpoint/2010/main" val="331432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1476" y="685800"/>
            <a:ext cx="9025001" cy="762000"/>
          </a:xfrm>
        </p:spPr>
        <p:txBody>
          <a:bodyPr>
            <a:noAutofit/>
          </a:bodyPr>
          <a:lstStyle/>
          <a:p>
            <a:r>
              <a:rPr lang="en-US" sz="3200" b="1" dirty="0">
                <a:latin typeface="+mn-lt"/>
              </a:rPr>
              <a:t>Personalized Medicine: </a:t>
            </a:r>
            <a:br>
              <a:rPr lang="en-US" sz="3200" b="1" dirty="0">
                <a:latin typeface="+mn-lt"/>
              </a:rPr>
            </a:br>
            <a:r>
              <a:rPr lang="en-US" sz="3200" b="1" dirty="0">
                <a:latin typeface="+mn-lt"/>
              </a:rPr>
              <a:t>2005 Futures Forecast for 2015</a:t>
            </a:r>
          </a:p>
        </p:txBody>
      </p:sp>
      <p:sp>
        <p:nvSpPr>
          <p:cNvPr id="5" name="Content Placeholder 4"/>
          <p:cNvSpPr>
            <a:spLocks noGrp="1"/>
          </p:cNvSpPr>
          <p:nvPr>
            <p:ph idx="1"/>
          </p:nvPr>
        </p:nvSpPr>
        <p:spPr>
          <a:xfrm>
            <a:off x="5706535" y="1676451"/>
            <a:ext cx="5486400" cy="4896543"/>
          </a:xfrm>
          <a:ln>
            <a:solidFill>
              <a:schemeClr val="tx1"/>
            </a:solidFill>
          </a:ln>
        </p:spPr>
        <p:txBody>
          <a:bodyPr/>
          <a:lstStyle/>
          <a:p>
            <a:pPr marL="0" indent="0">
              <a:buNone/>
            </a:pPr>
            <a:r>
              <a:rPr lang="en-US" sz="1600" dirty="0"/>
              <a:t>By 2015, approximately 10 years from now, a variety of test kits using various biological markers testing will be feasible when rapid test results are needed. </a:t>
            </a:r>
          </a:p>
          <a:p>
            <a:pPr marL="0" indent="0">
              <a:buNone/>
            </a:pPr>
            <a:r>
              <a:rPr lang="en-US" sz="1600" dirty="0"/>
              <a:t>Yet, the discovery and validation of </a:t>
            </a:r>
            <a:r>
              <a:rPr lang="en-US" sz="1600" dirty="0" err="1"/>
              <a:t>pharmacogenomic</a:t>
            </a:r>
            <a:r>
              <a:rPr lang="en-US" sz="1600" dirty="0"/>
              <a:t> associations will likely continue at a similar measured pace. A notable development will be the identification of clinically useful </a:t>
            </a:r>
            <a:r>
              <a:rPr lang="en-US" sz="1600" dirty="0" err="1"/>
              <a:t>pharmacogenomic</a:t>
            </a:r>
            <a:r>
              <a:rPr lang="en-US" sz="1600" dirty="0"/>
              <a:t> associations in drug development trials outside of oncology. </a:t>
            </a:r>
          </a:p>
          <a:p>
            <a:pPr marL="0" indent="0">
              <a:buNone/>
            </a:pPr>
            <a:r>
              <a:rPr lang="en-US" sz="1600" b="1" i="1" dirty="0">
                <a:solidFill>
                  <a:srgbClr val="0000FF"/>
                </a:solidFill>
              </a:rPr>
              <a:t>We expect that 10 to 15 </a:t>
            </a:r>
            <a:r>
              <a:rPr lang="en-US" sz="1600" b="1" i="1" dirty="0" err="1">
                <a:solidFill>
                  <a:srgbClr val="0000FF"/>
                </a:solidFill>
              </a:rPr>
              <a:t>pharmacogenomic</a:t>
            </a:r>
            <a:r>
              <a:rPr lang="en-US" sz="1600" b="1" i="1" dirty="0">
                <a:solidFill>
                  <a:srgbClr val="0000FF"/>
                </a:solidFill>
              </a:rPr>
              <a:t> tests will be in routine use in clinical practice. </a:t>
            </a:r>
          </a:p>
          <a:p>
            <a:pPr marL="0" indent="0">
              <a:buNone/>
            </a:pPr>
            <a:r>
              <a:rPr lang="en-US" sz="1600" dirty="0"/>
              <a:t>Although the majority will continue to be in oncology, evaluating both tumor and patient genetics, several tests outside of oncology will be used by primary care clinicians to guide treatment decisions. </a:t>
            </a:r>
          </a:p>
          <a:p>
            <a:endParaRPr lang="en-US" sz="1200" dirty="0"/>
          </a:p>
        </p:txBody>
      </p:sp>
      <p:pic>
        <p:nvPicPr>
          <p:cNvPr id="7" name="Picture 6" descr="Screen Shot 2012-05-17 at 10.58.1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933" y="1828800"/>
            <a:ext cx="3597936" cy="4673600"/>
          </a:xfrm>
          <a:prstGeom prst="rect">
            <a:avLst/>
          </a:prstGeom>
          <a:ln>
            <a:solidFill>
              <a:srgbClr val="000000"/>
            </a:solidFill>
          </a:ln>
        </p:spPr>
      </p:pic>
    </p:spTree>
    <p:extLst>
      <p:ext uri="{BB962C8B-B14F-4D97-AF65-F5344CB8AC3E}">
        <p14:creationId xmlns:p14="http://schemas.microsoft.com/office/powerpoint/2010/main" val="217744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0-20 at 9.50.1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0" y="1761596"/>
            <a:ext cx="3674533" cy="4572000"/>
          </a:xfrm>
          <a:prstGeom prst="rect">
            <a:avLst/>
          </a:prstGeom>
        </p:spPr>
      </p:pic>
      <p:sp>
        <p:nvSpPr>
          <p:cNvPr id="3" name="TextBox 2"/>
          <p:cNvSpPr txBox="1"/>
          <p:nvPr/>
        </p:nvSpPr>
        <p:spPr>
          <a:xfrm>
            <a:off x="5808136" y="1947335"/>
            <a:ext cx="5147733" cy="3785652"/>
          </a:xfrm>
          <a:prstGeom prst="rect">
            <a:avLst/>
          </a:prstGeom>
          <a:solidFill>
            <a:srgbClr val="15275E"/>
          </a:solidFill>
        </p:spPr>
        <p:txBody>
          <a:bodyPr wrap="square" lIns="91364" tIns="45718" rIns="91364" bIns="45718" rtlCol="0">
            <a:spAutoFit/>
          </a:bodyPr>
          <a:lstStyle/>
          <a:p>
            <a:pPr defTabSz="913425"/>
            <a:r>
              <a:rPr lang="en-US" sz="2400" u="sng" dirty="0">
                <a:solidFill>
                  <a:prstClr val="white"/>
                </a:solidFill>
                <a:latin typeface="Calibri"/>
              </a:rPr>
              <a:t>Key Message #1. </a:t>
            </a:r>
          </a:p>
          <a:p>
            <a:pPr defTabSz="913425"/>
            <a:r>
              <a:rPr lang="en-US" sz="2400" dirty="0">
                <a:solidFill>
                  <a:prstClr val="white"/>
                </a:solidFill>
                <a:latin typeface="Calibri"/>
              </a:rPr>
              <a:t>It is essential, for societal as well as</a:t>
            </a:r>
          </a:p>
          <a:p>
            <a:pPr defTabSz="913425"/>
            <a:r>
              <a:rPr lang="en-US" sz="2400" dirty="0">
                <a:solidFill>
                  <a:prstClr val="white"/>
                </a:solidFill>
                <a:latin typeface="Calibri"/>
              </a:rPr>
              <a:t>pharmaceutical company benefit, to relate therapeutic incentives to pricing flexibility.</a:t>
            </a:r>
          </a:p>
          <a:p>
            <a:pPr defTabSz="913425"/>
            <a:endParaRPr lang="en-US" sz="2400" dirty="0">
              <a:solidFill>
                <a:prstClr val="white"/>
              </a:solidFill>
              <a:latin typeface="Calibri"/>
            </a:endParaRPr>
          </a:p>
          <a:p>
            <a:pPr defTabSz="913425"/>
            <a:r>
              <a:rPr lang="en-US" sz="2400" dirty="0">
                <a:solidFill>
                  <a:prstClr val="white"/>
                </a:solidFill>
                <a:latin typeface="Calibri"/>
              </a:rPr>
              <a:t>Incentives could be linked to value defined after a conditional approval period – the strategic options need to be clarified</a:t>
            </a:r>
            <a:r>
              <a:rPr lang="en-US" sz="2400" dirty="0">
                <a:solidFill>
                  <a:prstClr val="black"/>
                </a:solidFill>
                <a:latin typeface="Calibri"/>
              </a:rPr>
              <a:t>.</a:t>
            </a:r>
          </a:p>
        </p:txBody>
      </p:sp>
      <p:sp>
        <p:nvSpPr>
          <p:cNvPr id="5" name="TextBox 4"/>
          <p:cNvSpPr txBox="1"/>
          <p:nvPr/>
        </p:nvSpPr>
        <p:spPr>
          <a:xfrm>
            <a:off x="2235200" y="262469"/>
            <a:ext cx="8128000" cy="1077219"/>
          </a:xfrm>
          <a:prstGeom prst="rect">
            <a:avLst/>
          </a:prstGeom>
          <a:noFill/>
        </p:spPr>
        <p:txBody>
          <a:bodyPr wrap="square" lIns="91364" tIns="45718" rIns="91364" bIns="45718" rtlCol="0">
            <a:spAutoFit/>
          </a:bodyPr>
          <a:lstStyle/>
          <a:p>
            <a:pPr algn="ctr" defTabSz="913425"/>
            <a:r>
              <a:rPr lang="en-US" sz="3200" b="1" dirty="0">
                <a:solidFill>
                  <a:prstClr val="black"/>
                </a:solidFill>
                <a:latin typeface="Calibri"/>
              </a:rPr>
              <a:t>UK Academy of Medical Sciences Report </a:t>
            </a:r>
            <a:br>
              <a:rPr lang="en-US" sz="3200" b="1" dirty="0">
                <a:solidFill>
                  <a:prstClr val="black"/>
                </a:solidFill>
                <a:latin typeface="Calibri"/>
              </a:rPr>
            </a:br>
            <a:r>
              <a:rPr lang="en-US" sz="3200" b="1" dirty="0">
                <a:solidFill>
                  <a:prstClr val="black"/>
                </a:solidFill>
                <a:latin typeface="Calibri"/>
              </a:rPr>
              <a:t> (December 2007)</a:t>
            </a:r>
            <a:endParaRPr lang="en-US" sz="3200" dirty="0">
              <a:solidFill>
                <a:prstClr val="black"/>
              </a:solidFill>
              <a:latin typeface="Calibri"/>
            </a:endParaRPr>
          </a:p>
        </p:txBody>
      </p:sp>
    </p:spTree>
    <p:extLst>
      <p:ext uri="{BB962C8B-B14F-4D97-AF65-F5344CB8AC3E}">
        <p14:creationId xmlns:p14="http://schemas.microsoft.com/office/powerpoint/2010/main" val="20807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5413" y="10481"/>
            <a:ext cx="10515600" cy="1325563"/>
          </a:xfrm>
        </p:spPr>
        <p:txBody>
          <a:bodyPr>
            <a:normAutofit/>
          </a:bodyPr>
          <a:lstStyle/>
          <a:p>
            <a:r>
              <a:rPr lang="en-US" sz="3700" dirty="0"/>
              <a:t>Apportioning the Value in Stratified Medicine:</a:t>
            </a:r>
            <a:br>
              <a:rPr lang="en-US" sz="3700" dirty="0"/>
            </a:br>
            <a:r>
              <a:rPr lang="en-US" sz="3700" dirty="0"/>
              <a:t>UK Academy of Medical Sciences Report (July 2013)</a:t>
            </a:r>
          </a:p>
        </p:txBody>
      </p:sp>
      <p:pic>
        <p:nvPicPr>
          <p:cNvPr id="6" name="Content Placeholder 5" descr="Screen Shot 2013-08-21 at 1.46.23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804" r="-804"/>
          <a:stretch/>
        </p:blipFill>
        <p:spPr>
          <a:xfrm>
            <a:off x="7463" y="1604797"/>
            <a:ext cx="3387324" cy="4297363"/>
          </a:xfrm>
          <a:ln>
            <a:solidFill>
              <a:schemeClr val="tx1"/>
            </a:solidFill>
          </a:ln>
        </p:spPr>
      </p:pic>
      <p:sp>
        <p:nvSpPr>
          <p:cNvPr id="5" name="TextBox 4"/>
          <p:cNvSpPr txBox="1"/>
          <p:nvPr/>
        </p:nvSpPr>
        <p:spPr>
          <a:xfrm>
            <a:off x="1295467" y="2660917"/>
            <a:ext cx="5283200" cy="4062651"/>
          </a:xfrm>
          <a:prstGeom prst="rect">
            <a:avLst/>
          </a:prstGeom>
          <a:solidFill>
            <a:schemeClr val="bg1"/>
          </a:solidFill>
          <a:ln>
            <a:solidFill>
              <a:schemeClr val="tx1"/>
            </a:solidFill>
          </a:ln>
        </p:spPr>
        <p:txBody>
          <a:bodyPr wrap="square" lIns="121808" tIns="60904" rIns="121808" bIns="60904" rtlCol="0">
            <a:spAutoFit/>
          </a:bodyPr>
          <a:lstStyle/>
          <a:p>
            <a:pPr marL="456699" indent="-456699" defTabSz="608931">
              <a:spcBef>
                <a:spcPct val="0"/>
              </a:spcBef>
              <a:buFont typeface="Arial"/>
              <a:buChar char="•"/>
              <a:defRPr/>
            </a:pPr>
            <a:r>
              <a:rPr lang="en-US" sz="2100" dirty="0">
                <a:solidFill>
                  <a:prstClr val="black"/>
                </a:solidFill>
                <a:latin typeface="Calibri"/>
                <a:ea typeface="Arial" charset="0"/>
                <a:cs typeface="Calibri"/>
              </a:rPr>
              <a:t>Adjust prices over time—for increases and decreases in value</a:t>
            </a:r>
          </a:p>
          <a:p>
            <a:pPr marL="456699" indent="-456699" defTabSz="608931">
              <a:spcBef>
                <a:spcPct val="0"/>
              </a:spcBef>
              <a:buFont typeface="Arial"/>
              <a:buChar char="•"/>
              <a:defRPr/>
            </a:pPr>
            <a:r>
              <a:rPr lang="en-US" sz="2100" dirty="0">
                <a:solidFill>
                  <a:prstClr val="black"/>
                </a:solidFill>
                <a:latin typeface="Calibri"/>
                <a:ea typeface="Arial" charset="0"/>
                <a:cs typeface="Calibri"/>
              </a:rPr>
              <a:t>Need to be able to handle single biomarker and large platform multiple biomarker tests</a:t>
            </a:r>
          </a:p>
          <a:p>
            <a:pPr marL="456699" indent="-456699" defTabSz="608931">
              <a:spcBef>
                <a:spcPct val="0"/>
              </a:spcBef>
              <a:buFont typeface="Arial"/>
              <a:buChar char="•"/>
              <a:defRPr/>
            </a:pPr>
            <a:r>
              <a:rPr lang="en-US" sz="2100" dirty="0">
                <a:solidFill>
                  <a:prstClr val="black"/>
                </a:solidFill>
                <a:latin typeface="Calibri"/>
                <a:ea typeface="Arial" charset="0"/>
                <a:cs typeface="Calibri"/>
              </a:rPr>
              <a:t>Should consider cost per QALY and cost-offsets</a:t>
            </a:r>
          </a:p>
          <a:p>
            <a:pPr marL="456699" indent="-456699" defTabSz="608931">
              <a:spcBef>
                <a:spcPct val="0"/>
              </a:spcBef>
              <a:buFont typeface="Arial"/>
              <a:buChar char="•"/>
              <a:defRPr/>
            </a:pPr>
            <a:r>
              <a:rPr lang="en-US" sz="2100" dirty="0">
                <a:solidFill>
                  <a:prstClr val="black"/>
                </a:solidFill>
                <a:latin typeface="Calibri"/>
                <a:ea typeface="Arial" charset="0"/>
                <a:cs typeface="Calibri"/>
              </a:rPr>
              <a:t>But also consider:</a:t>
            </a:r>
          </a:p>
          <a:p>
            <a:pPr marL="1065680" lvl="1" indent="-456699" defTabSz="608931">
              <a:spcBef>
                <a:spcPct val="0"/>
              </a:spcBef>
              <a:buFont typeface="Courier New"/>
              <a:buChar char="o"/>
              <a:defRPr/>
            </a:pPr>
            <a:r>
              <a:rPr lang="en-US" sz="2100" dirty="0">
                <a:solidFill>
                  <a:prstClr val="black"/>
                </a:solidFill>
                <a:latin typeface="Calibri"/>
                <a:ea typeface="Arial" charset="0"/>
                <a:cs typeface="Calibri"/>
              </a:rPr>
              <a:t>Value of greater certainty of response</a:t>
            </a:r>
          </a:p>
          <a:p>
            <a:pPr marL="1065680" lvl="1" indent="-456699" defTabSz="608931">
              <a:spcBef>
                <a:spcPct val="0"/>
              </a:spcBef>
              <a:buFont typeface="Courier New"/>
              <a:buChar char="o"/>
              <a:defRPr/>
            </a:pPr>
            <a:r>
              <a:rPr lang="en-US" sz="2100" dirty="0">
                <a:solidFill>
                  <a:prstClr val="black"/>
                </a:solidFill>
                <a:latin typeface="Calibri"/>
                <a:ea typeface="Arial" charset="0"/>
                <a:cs typeface="Calibri"/>
              </a:rPr>
              <a:t>Value of improved adherence</a:t>
            </a:r>
          </a:p>
          <a:p>
            <a:pPr marL="1065680" lvl="1" indent="-456699" defTabSz="608931">
              <a:spcBef>
                <a:spcPct val="0"/>
              </a:spcBef>
              <a:buFont typeface="Courier New"/>
              <a:buChar char="o"/>
              <a:defRPr/>
            </a:pPr>
            <a:r>
              <a:rPr lang="en-US" sz="2100" dirty="0">
                <a:solidFill>
                  <a:prstClr val="black"/>
                </a:solidFill>
                <a:latin typeface="Calibri"/>
                <a:ea typeface="Arial" charset="0"/>
                <a:cs typeface="Calibri"/>
              </a:rPr>
              <a:t>Value of great uptake</a:t>
            </a:r>
          </a:p>
        </p:txBody>
      </p:sp>
      <p:sp>
        <p:nvSpPr>
          <p:cNvPr id="7" name="TextBox 6"/>
          <p:cNvSpPr txBox="1"/>
          <p:nvPr/>
        </p:nvSpPr>
        <p:spPr>
          <a:xfrm>
            <a:off x="6768077" y="2660922"/>
            <a:ext cx="5145451" cy="3354651"/>
          </a:xfrm>
          <a:prstGeom prst="rect">
            <a:avLst/>
          </a:prstGeom>
          <a:noFill/>
          <a:ln>
            <a:solidFill>
              <a:schemeClr val="tx1"/>
            </a:solidFill>
          </a:ln>
        </p:spPr>
        <p:txBody>
          <a:bodyPr wrap="square" lIns="121808" tIns="60904" rIns="121808" bIns="60904" rtlCol="0">
            <a:spAutoFit/>
          </a:bodyPr>
          <a:lstStyle/>
          <a:p>
            <a:pPr marL="456699" indent="-456699" defTabSz="608931">
              <a:spcBef>
                <a:spcPct val="0"/>
              </a:spcBef>
              <a:buFont typeface="Arial"/>
              <a:buChar char="•"/>
              <a:defRPr/>
            </a:pPr>
            <a:r>
              <a:rPr lang="en-US" sz="2100" dirty="0">
                <a:solidFill>
                  <a:prstClr val="black"/>
                </a:solidFill>
                <a:latin typeface="Calibri"/>
                <a:ea typeface="Arial" charset="0"/>
                <a:cs typeface="Calibri"/>
              </a:rPr>
              <a:t>Develop a model to separate the value between drug and diagnostic</a:t>
            </a:r>
          </a:p>
          <a:p>
            <a:pPr marL="456699" indent="-456699" defTabSz="608931">
              <a:spcBef>
                <a:spcPct val="0"/>
              </a:spcBef>
              <a:buFont typeface="Arial"/>
              <a:buChar char="•"/>
              <a:defRPr/>
            </a:pPr>
            <a:r>
              <a:rPr lang="en-US" sz="2100" dirty="0">
                <a:solidFill>
                  <a:prstClr val="black"/>
                </a:solidFill>
                <a:latin typeface="Calibri"/>
                <a:ea typeface="Arial" charset="0"/>
                <a:cs typeface="Calibri"/>
              </a:rPr>
              <a:t>Consider the medicine as the primary source of health gain in responders</a:t>
            </a:r>
          </a:p>
          <a:p>
            <a:pPr marL="456699" indent="-456699" defTabSz="608931">
              <a:spcBef>
                <a:spcPct val="0"/>
              </a:spcBef>
              <a:buFont typeface="Arial"/>
              <a:buChar char="•"/>
              <a:defRPr/>
            </a:pPr>
            <a:r>
              <a:rPr lang="en-US" sz="2100" dirty="0">
                <a:solidFill>
                  <a:prstClr val="black"/>
                </a:solidFill>
                <a:latin typeface="Calibri"/>
                <a:ea typeface="Arial" charset="0"/>
                <a:cs typeface="Calibri"/>
              </a:rPr>
              <a:t>Consider diagnostic as the source of cost savings and health gains from avoiding adverse events in non-responders and of increased certainty of response</a:t>
            </a:r>
          </a:p>
          <a:p>
            <a:pPr marL="456699" indent="-456699" defTabSz="608931">
              <a:spcBef>
                <a:spcPct val="0"/>
              </a:spcBef>
              <a:buFont typeface="Arial"/>
              <a:buChar char="•"/>
              <a:defRPr/>
            </a:pPr>
            <a:r>
              <a:rPr lang="en-US" sz="2100" dirty="0">
                <a:solidFill>
                  <a:prstClr val="black"/>
                </a:solidFill>
                <a:latin typeface="Calibri"/>
                <a:ea typeface="Arial" charset="0"/>
                <a:cs typeface="Calibri"/>
              </a:rPr>
              <a:t>Divide value of better adherence and uptake similarly between the two</a:t>
            </a:r>
          </a:p>
        </p:txBody>
      </p:sp>
      <p:sp>
        <p:nvSpPr>
          <p:cNvPr id="3" name="TextBox 2"/>
          <p:cNvSpPr txBox="1"/>
          <p:nvPr/>
        </p:nvSpPr>
        <p:spPr>
          <a:xfrm>
            <a:off x="1295469" y="1412777"/>
            <a:ext cx="5280587" cy="1231107"/>
          </a:xfrm>
          <a:prstGeom prst="rect">
            <a:avLst/>
          </a:prstGeom>
          <a:solidFill>
            <a:schemeClr val="bg1"/>
          </a:solidFill>
          <a:ln>
            <a:solidFill>
              <a:schemeClr val="tx1"/>
            </a:solidFill>
          </a:ln>
        </p:spPr>
        <p:txBody>
          <a:bodyPr wrap="square" lIns="121808" tIns="60904" rIns="121808" bIns="60904" rtlCol="0">
            <a:spAutoFit/>
          </a:bodyPr>
          <a:lstStyle/>
          <a:p>
            <a:pPr defTabSz="1216860">
              <a:defRPr/>
            </a:pPr>
            <a:r>
              <a:rPr lang="en-US" sz="2400" b="1" dirty="0">
                <a:solidFill>
                  <a:prstClr val="black"/>
                </a:solidFill>
                <a:latin typeface="Calibri"/>
                <a:ea typeface="Arial" charset="0"/>
                <a:cs typeface="Arial" charset="0"/>
              </a:rPr>
              <a:t>Recommendation 14:  Flexible, value-based pricing and reimbursement system</a:t>
            </a:r>
          </a:p>
        </p:txBody>
      </p:sp>
      <p:sp>
        <p:nvSpPr>
          <p:cNvPr id="8" name="TextBox 7"/>
          <p:cNvSpPr txBox="1"/>
          <p:nvPr/>
        </p:nvSpPr>
        <p:spPr>
          <a:xfrm>
            <a:off x="6768077" y="1412777"/>
            <a:ext cx="5145451" cy="1231107"/>
          </a:xfrm>
          <a:prstGeom prst="rect">
            <a:avLst/>
          </a:prstGeom>
          <a:solidFill>
            <a:schemeClr val="bg1"/>
          </a:solidFill>
          <a:ln>
            <a:solidFill>
              <a:schemeClr val="tx1"/>
            </a:solidFill>
          </a:ln>
        </p:spPr>
        <p:txBody>
          <a:bodyPr wrap="square" lIns="121808" tIns="60904" rIns="121808" bIns="60904" rtlCol="0">
            <a:spAutoFit/>
          </a:bodyPr>
          <a:lstStyle/>
          <a:p>
            <a:pPr defTabSz="1216860">
              <a:defRPr/>
            </a:pPr>
            <a:r>
              <a:rPr lang="en-US" sz="2400" b="1" dirty="0">
                <a:solidFill>
                  <a:prstClr val="black"/>
                </a:solidFill>
                <a:latin typeface="Calibri"/>
                <a:ea typeface="Arial" charset="0"/>
                <a:cs typeface="Arial" charset="0"/>
              </a:rPr>
              <a:t>Recommendation 15:  </a:t>
            </a:r>
            <a:r>
              <a:rPr lang="en-US" sz="2400" b="1" dirty="0" err="1">
                <a:solidFill>
                  <a:prstClr val="black"/>
                </a:solidFill>
                <a:latin typeface="Calibri"/>
                <a:ea typeface="Arial" charset="0"/>
                <a:cs typeface="Arial" charset="0"/>
              </a:rPr>
              <a:t>Incentivising</a:t>
            </a:r>
            <a:r>
              <a:rPr lang="en-US" sz="2400" b="1" dirty="0">
                <a:solidFill>
                  <a:prstClr val="black"/>
                </a:solidFill>
                <a:latin typeface="Calibri"/>
                <a:ea typeface="Arial" charset="0"/>
                <a:cs typeface="Arial" charset="0"/>
              </a:rPr>
              <a:t> stratification by defining rewards for innovation</a:t>
            </a:r>
            <a:endParaRPr lang="en-US" sz="2400" b="1" dirty="0">
              <a:solidFill>
                <a:prstClr val="black"/>
              </a:solidFill>
              <a:latin typeface="Calibri"/>
            </a:endParaRPr>
          </a:p>
        </p:txBody>
      </p:sp>
    </p:spTree>
    <p:extLst>
      <p:ext uri="{BB962C8B-B14F-4D97-AF65-F5344CB8AC3E}">
        <p14:creationId xmlns:p14="http://schemas.microsoft.com/office/powerpoint/2010/main" val="428854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3"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A4C20F1-AE03-414A-8C14-BC516088B292}" type="slidenum">
              <a:rPr lang="en-US" smtClean="0">
                <a:solidFill>
                  <a:prstClr val="black"/>
                </a:solidFill>
                <a:latin typeface="Calibri"/>
              </a:rPr>
              <a:pPr>
                <a:defRPr/>
              </a:pPr>
              <a:t>9</a:t>
            </a:fld>
            <a:endParaRPr lang="en-US" dirty="0">
              <a:solidFill>
                <a:prstClr val="black"/>
              </a:solidFill>
              <a:latin typeface="Calibri"/>
            </a:endParaRPr>
          </a:p>
        </p:txBody>
      </p:sp>
      <p:cxnSp>
        <p:nvCxnSpPr>
          <p:cNvPr id="5" name="Straight Arrow Connector 4"/>
          <p:cNvCxnSpPr/>
          <p:nvPr/>
        </p:nvCxnSpPr>
        <p:spPr>
          <a:xfrm>
            <a:off x="2228851" y="4088203"/>
            <a:ext cx="7848600"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67075" y="4097728"/>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734051" y="4088203"/>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372475" y="4107253"/>
            <a:ext cx="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924175" y="4295611"/>
            <a:ext cx="685800" cy="384719"/>
          </a:xfrm>
          <a:prstGeom prst="rect">
            <a:avLst/>
          </a:prstGeom>
          <a:noFill/>
        </p:spPr>
        <p:txBody>
          <a:bodyPr wrap="square" lIns="91438" tIns="45719" rIns="91438" bIns="45719" rtlCol="0">
            <a:spAutoFit/>
          </a:bodyPr>
          <a:lstStyle/>
          <a:p>
            <a:pPr defTabSz="914400"/>
            <a:r>
              <a:rPr lang="en-US" sz="1800" dirty="0">
                <a:solidFill>
                  <a:prstClr val="black"/>
                </a:solidFill>
                <a:latin typeface="Times" panose="02020603050405020304" pitchFamily="18" charset="0"/>
                <a:cs typeface="Times" panose="02020603050405020304" pitchFamily="18" charset="0"/>
              </a:rPr>
              <a:t>2014</a:t>
            </a:r>
          </a:p>
        </p:txBody>
      </p:sp>
      <p:sp>
        <p:nvSpPr>
          <p:cNvPr id="12" name="TextBox 11"/>
          <p:cNvSpPr txBox="1"/>
          <p:nvPr/>
        </p:nvSpPr>
        <p:spPr>
          <a:xfrm>
            <a:off x="5391151" y="4295611"/>
            <a:ext cx="685800" cy="384719"/>
          </a:xfrm>
          <a:prstGeom prst="rect">
            <a:avLst/>
          </a:prstGeom>
          <a:noFill/>
        </p:spPr>
        <p:txBody>
          <a:bodyPr wrap="square" lIns="91438" tIns="45719" rIns="91438" bIns="45719" rtlCol="0">
            <a:spAutoFit/>
          </a:bodyPr>
          <a:lstStyle/>
          <a:p>
            <a:pPr defTabSz="914400"/>
            <a:r>
              <a:rPr lang="en-US" sz="1800" dirty="0">
                <a:solidFill>
                  <a:prstClr val="black"/>
                </a:solidFill>
                <a:latin typeface="Times" panose="02020603050405020304" pitchFamily="18" charset="0"/>
                <a:cs typeface="Times" panose="02020603050405020304" pitchFamily="18" charset="0"/>
              </a:rPr>
              <a:t>2015</a:t>
            </a:r>
          </a:p>
        </p:txBody>
      </p:sp>
      <p:sp>
        <p:nvSpPr>
          <p:cNvPr id="13" name="TextBox 12"/>
          <p:cNvSpPr txBox="1"/>
          <p:nvPr/>
        </p:nvSpPr>
        <p:spPr>
          <a:xfrm>
            <a:off x="8029575" y="4295611"/>
            <a:ext cx="685800" cy="384719"/>
          </a:xfrm>
          <a:prstGeom prst="rect">
            <a:avLst/>
          </a:prstGeom>
          <a:noFill/>
        </p:spPr>
        <p:txBody>
          <a:bodyPr wrap="square" lIns="91438" tIns="45719" rIns="91438" bIns="45719" rtlCol="0">
            <a:spAutoFit/>
          </a:bodyPr>
          <a:lstStyle/>
          <a:p>
            <a:pPr defTabSz="914400"/>
            <a:r>
              <a:rPr lang="en-US" sz="1800" dirty="0">
                <a:solidFill>
                  <a:prstClr val="black"/>
                </a:solidFill>
                <a:latin typeface="Times" panose="02020603050405020304" pitchFamily="18" charset="0"/>
                <a:cs typeface="Times" panose="02020603050405020304" pitchFamily="18" charset="0"/>
              </a:rPr>
              <a:t>2016</a:t>
            </a:r>
          </a:p>
        </p:txBody>
      </p:sp>
      <p:grpSp>
        <p:nvGrpSpPr>
          <p:cNvPr id="14" name="Group 13"/>
          <p:cNvGrpSpPr/>
          <p:nvPr/>
        </p:nvGrpSpPr>
        <p:grpSpPr>
          <a:xfrm>
            <a:off x="2228851" y="2189083"/>
            <a:ext cx="2590800" cy="496186"/>
            <a:chOff x="2133600" y="1525305"/>
            <a:chExt cx="4917407" cy="885825"/>
          </a:xfrm>
        </p:grpSpPr>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525305"/>
              <a:ext cx="2457450" cy="8858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1525305"/>
              <a:ext cx="2098007" cy="8858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7" name="TextBox 16"/>
            <p:cNvSpPr txBox="1"/>
            <p:nvPr/>
          </p:nvSpPr>
          <p:spPr>
            <a:xfrm>
              <a:off x="4420625" y="1675830"/>
              <a:ext cx="729155" cy="714303"/>
            </a:xfrm>
            <a:prstGeom prst="rect">
              <a:avLst/>
            </a:prstGeom>
            <a:noFill/>
          </p:spPr>
          <p:txBody>
            <a:bodyPr wrap="none" rtlCol="0">
              <a:spAutoFit/>
            </a:bodyPr>
            <a:lstStyle/>
            <a:p>
              <a:pPr defTabSz="914400"/>
              <a:r>
                <a:rPr lang="en-US" sz="2000" dirty="0">
                  <a:solidFill>
                    <a:prstClr val="black"/>
                  </a:solidFill>
                  <a:latin typeface="Times" panose="02020603050405020304" pitchFamily="18" charset="0"/>
                  <a:cs typeface="Times" panose="02020603050405020304" pitchFamily="18" charset="0"/>
                </a:rPr>
                <a:t>&amp;</a:t>
              </a:r>
            </a:p>
          </p:txBody>
        </p:sp>
      </p:grpSp>
      <p:pic>
        <p:nvPicPr>
          <p:cNvPr id="1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62591"/>
          <a:stretch/>
        </p:blipFill>
        <p:spPr bwMode="auto">
          <a:xfrm>
            <a:off x="5543509" y="1950220"/>
            <a:ext cx="1345859" cy="5721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9"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1152" y="4926320"/>
            <a:ext cx="1871779" cy="4467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67054" y="2490653"/>
            <a:ext cx="1462573" cy="685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1" name="TextBox 20"/>
          <p:cNvSpPr txBox="1"/>
          <p:nvPr/>
        </p:nvSpPr>
        <p:spPr>
          <a:xfrm>
            <a:off x="7033326" y="3176457"/>
            <a:ext cx="1386372" cy="323163"/>
          </a:xfrm>
          <a:prstGeom prst="rect">
            <a:avLst/>
          </a:prstGeom>
          <a:noFill/>
        </p:spPr>
        <p:txBody>
          <a:bodyPr wrap="square" lIns="91438" tIns="45719" rIns="91438" bIns="45719" rtlCol="0">
            <a:spAutoFit/>
          </a:bodyPr>
          <a:lstStyle/>
          <a:p>
            <a:pPr defTabSz="914400"/>
            <a:r>
              <a:rPr lang="en-US" sz="1500" dirty="0">
                <a:solidFill>
                  <a:prstClr val="black"/>
                </a:solidFill>
                <a:latin typeface="Times" panose="02020603050405020304" pitchFamily="18" charset="0"/>
                <a:cs typeface="Times" panose="02020603050405020304" pitchFamily="18" charset="0"/>
              </a:rPr>
              <a:t>PCSK9 Report</a:t>
            </a:r>
          </a:p>
        </p:txBody>
      </p:sp>
      <p:pic>
        <p:nvPicPr>
          <p:cNvPr id="22"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89368" y="5587759"/>
            <a:ext cx="3200400" cy="48469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4" name="Down Arrow 23"/>
          <p:cNvSpPr/>
          <p:nvPr/>
        </p:nvSpPr>
        <p:spPr>
          <a:xfrm>
            <a:off x="3443097" y="2769253"/>
            <a:ext cx="166879" cy="1122183"/>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400"/>
            <a:endParaRPr lang="en-US" sz="1800">
              <a:solidFill>
                <a:prstClr val="white"/>
              </a:solidFill>
              <a:latin typeface="Calibri"/>
            </a:endParaRPr>
          </a:p>
        </p:txBody>
      </p:sp>
      <p:sp>
        <p:nvSpPr>
          <p:cNvPr id="30" name="Down Arrow 29"/>
          <p:cNvSpPr/>
          <p:nvPr/>
        </p:nvSpPr>
        <p:spPr>
          <a:xfrm>
            <a:off x="6020987" y="2522406"/>
            <a:ext cx="166879" cy="143598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400"/>
            <a:endParaRPr lang="en-US" sz="1800">
              <a:solidFill>
                <a:prstClr val="white"/>
              </a:solidFill>
              <a:latin typeface="Calibri"/>
            </a:endParaRPr>
          </a:p>
        </p:txBody>
      </p:sp>
      <p:sp>
        <p:nvSpPr>
          <p:cNvPr id="32" name="Down Arrow 31"/>
          <p:cNvSpPr/>
          <p:nvPr/>
        </p:nvSpPr>
        <p:spPr>
          <a:xfrm>
            <a:off x="7652599" y="3484231"/>
            <a:ext cx="147829" cy="474155"/>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400"/>
            <a:endParaRPr lang="en-US" sz="1800">
              <a:solidFill>
                <a:prstClr val="white"/>
              </a:solidFill>
              <a:latin typeface="Calibri"/>
            </a:endParaRPr>
          </a:p>
        </p:txBody>
      </p:sp>
      <p:sp>
        <p:nvSpPr>
          <p:cNvPr id="33" name="Down Arrow 32"/>
          <p:cNvSpPr/>
          <p:nvPr/>
        </p:nvSpPr>
        <p:spPr>
          <a:xfrm flipH="1" flipV="1">
            <a:off x="7329682" y="4314661"/>
            <a:ext cx="166879" cy="1122183"/>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400"/>
            <a:endParaRPr lang="en-US" sz="1800">
              <a:solidFill>
                <a:prstClr val="white"/>
              </a:solidFill>
              <a:latin typeface="Calibri"/>
            </a:endParaRPr>
          </a:p>
        </p:txBody>
      </p:sp>
      <p:sp>
        <p:nvSpPr>
          <p:cNvPr id="34" name="Down Arrow 33"/>
          <p:cNvSpPr/>
          <p:nvPr/>
        </p:nvSpPr>
        <p:spPr>
          <a:xfrm flipH="1" flipV="1">
            <a:off x="6496050" y="4314660"/>
            <a:ext cx="166879" cy="417544"/>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400"/>
            <a:endParaRPr lang="en-US" sz="1800">
              <a:solidFill>
                <a:prstClr val="white"/>
              </a:solidFill>
              <a:latin typeface="Calibri"/>
            </a:endParaRPr>
          </a:p>
        </p:txBody>
      </p:sp>
      <p:sp>
        <p:nvSpPr>
          <p:cNvPr id="2" name="Title 1"/>
          <p:cNvSpPr>
            <a:spLocks noGrp="1"/>
          </p:cNvSpPr>
          <p:nvPr>
            <p:ph type="title"/>
          </p:nvPr>
        </p:nvSpPr>
        <p:spPr>
          <a:xfrm>
            <a:off x="2054015" y="218589"/>
            <a:ext cx="8229600" cy="1066800"/>
          </a:xfrm>
        </p:spPr>
        <p:txBody>
          <a:bodyPr/>
          <a:lstStyle/>
          <a:p>
            <a:r>
              <a:rPr lang="en-US" dirty="0">
                <a:solidFill>
                  <a:schemeClr val="bg1"/>
                </a:solidFill>
                <a:latin typeface="Times" panose="02020603050405020304" pitchFamily="18" charset="0"/>
                <a:cs typeface="Times" panose="02020603050405020304" pitchFamily="18" charset="0"/>
              </a:rPr>
              <a:t>Value Frameworks</a:t>
            </a:r>
          </a:p>
        </p:txBody>
      </p:sp>
      <p:sp>
        <p:nvSpPr>
          <p:cNvPr id="28" name="Title 4"/>
          <p:cNvSpPr txBox="1">
            <a:spLocks/>
          </p:cNvSpPr>
          <p:nvPr/>
        </p:nvSpPr>
        <p:spPr>
          <a:xfrm>
            <a:off x="1981200" y="274637"/>
            <a:ext cx="8229600" cy="853275"/>
          </a:xfrm>
          <a:prstGeom prst="rect">
            <a:avLst/>
          </a:prstGeom>
        </p:spPr>
        <p:txBody>
          <a:bodyPr vert="horz" lIns="91438" tIns="45719" rIns="91438" bIns="45719" rtlCol="0" anchor="ctr">
            <a:normAutofit/>
          </a:bodyPr>
          <a:lstStyle>
            <a:lvl1pPr algn="l" defTabSz="457200" rtl="0" eaLnBrk="1" latinLnBrk="0" hangingPunct="1">
              <a:spcBef>
                <a:spcPct val="0"/>
              </a:spcBef>
              <a:buNone/>
              <a:defRPr lang="en-US" sz="3000" b="1" kern="1200" dirty="0">
                <a:solidFill>
                  <a:schemeClr val="tx1"/>
                </a:solidFill>
                <a:latin typeface="Arial"/>
                <a:ea typeface="+mj-ea"/>
                <a:cs typeface="Arial"/>
              </a:defRPr>
            </a:lvl1pPr>
          </a:lstStyle>
          <a:p>
            <a:r>
              <a:rPr>
                <a:solidFill>
                  <a:prstClr val="black"/>
                </a:solidFill>
              </a:rPr>
              <a:t>Key U.S. Value Frameworks to Date</a:t>
            </a:r>
          </a:p>
        </p:txBody>
      </p:sp>
    </p:spTree>
    <p:extLst>
      <p:ext uri="{BB962C8B-B14F-4D97-AF65-F5344CB8AC3E}">
        <p14:creationId xmlns:p14="http://schemas.microsoft.com/office/powerpoint/2010/main" val="315366661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 - Female Doctor Pointing">
  <a:themeElements>
    <a:clrScheme name="2 - Female Doctor Point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 - Female Doctor Pointing">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 - Female Doctor Point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 - Female Doctor Point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 - Female Doctor Point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 - Female Doctor Point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 - Female Doctor Point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 - Female Doctor Point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 - Female Doctor Point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 - Female Doctor Point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 - Female Doctor Point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 - Female Doctor Point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 - Female Doctor Point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 - Female Doctor Point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ISPOR_Theme">
  <a:themeElements>
    <a:clrScheme name="Custom 121">
      <a:dk1>
        <a:sysClr val="windowText" lastClr="000000"/>
      </a:dk1>
      <a:lt1>
        <a:sysClr val="window" lastClr="FFFFFF"/>
      </a:lt1>
      <a:dk2>
        <a:srgbClr val="1F497D"/>
      </a:dk2>
      <a:lt2>
        <a:srgbClr val="EEECE1"/>
      </a:lt2>
      <a:accent1>
        <a:srgbClr val="27AAE1"/>
      </a:accent1>
      <a:accent2>
        <a:srgbClr val="95C93D"/>
      </a:accent2>
      <a:accent3>
        <a:srgbClr val="E1A512"/>
      </a:accent3>
      <a:accent4>
        <a:srgbClr val="C73836"/>
      </a:accent4>
      <a:accent5>
        <a:srgbClr val="8E7AA8"/>
      </a:accent5>
      <a:accent6>
        <a:srgbClr val="726658"/>
      </a:accent6>
      <a:hlink>
        <a:srgbClr val="D1D3D4"/>
      </a:hlink>
      <a:folHlink>
        <a:srgbClr val="800080"/>
      </a:folHlink>
    </a:clrScheme>
    <a:fontScheme name="Ari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ISPOR_Theme">
  <a:themeElements>
    <a:clrScheme name="Custom 121">
      <a:dk1>
        <a:sysClr val="windowText" lastClr="000000"/>
      </a:dk1>
      <a:lt1>
        <a:sysClr val="window" lastClr="FFFFFF"/>
      </a:lt1>
      <a:dk2>
        <a:srgbClr val="1F497D"/>
      </a:dk2>
      <a:lt2>
        <a:srgbClr val="EEECE1"/>
      </a:lt2>
      <a:accent1>
        <a:srgbClr val="27AAE1"/>
      </a:accent1>
      <a:accent2>
        <a:srgbClr val="95C93D"/>
      </a:accent2>
      <a:accent3>
        <a:srgbClr val="E1A512"/>
      </a:accent3>
      <a:accent4>
        <a:srgbClr val="C73836"/>
      </a:accent4>
      <a:accent5>
        <a:srgbClr val="8E7AA8"/>
      </a:accent5>
      <a:accent6>
        <a:srgbClr val="726658"/>
      </a:accent6>
      <a:hlink>
        <a:srgbClr val="D1D3D4"/>
      </a:hlink>
      <a:folHlink>
        <a:srgbClr val="800080"/>
      </a:folHlink>
    </a:clrScheme>
    <a:fontScheme name="Ari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8125</TotalTime>
  <Words>1689</Words>
  <Application>Microsoft Macintosh PowerPoint</Application>
  <PresentationFormat>Widescreen</PresentationFormat>
  <Paragraphs>200</Paragraphs>
  <Slides>26</Slides>
  <Notes>6</Notes>
  <HiddenSlides>0</HiddenSlides>
  <MMClips>0</MMClips>
  <ScaleCrop>false</ScaleCrop>
  <HeadingPairs>
    <vt:vector size="6" baseType="variant">
      <vt:variant>
        <vt:lpstr>Fonts Used</vt:lpstr>
      </vt:variant>
      <vt:variant>
        <vt:i4>10</vt:i4>
      </vt:variant>
      <vt:variant>
        <vt:lpstr>Theme</vt:lpstr>
      </vt:variant>
      <vt:variant>
        <vt:i4>11</vt:i4>
      </vt:variant>
      <vt:variant>
        <vt:lpstr>Slide Titles</vt:lpstr>
      </vt:variant>
      <vt:variant>
        <vt:i4>26</vt:i4>
      </vt:variant>
    </vt:vector>
  </HeadingPairs>
  <TitlesOfParts>
    <vt:vector size="47" baseType="lpstr">
      <vt:lpstr>ＭＳ Ｐゴシック</vt:lpstr>
      <vt:lpstr>Arial</vt:lpstr>
      <vt:lpstr>Calibri</vt:lpstr>
      <vt:lpstr>Calibri Light</vt:lpstr>
      <vt:lpstr>Courier New</vt:lpstr>
      <vt:lpstr>Open Sans</vt:lpstr>
      <vt:lpstr>Open Sans Semibold</vt:lpstr>
      <vt:lpstr>Oswald Light</vt:lpstr>
      <vt:lpstr>Times</vt:lpstr>
      <vt:lpstr>Verdana</vt:lpstr>
      <vt:lpstr>Custom Design</vt:lpstr>
      <vt:lpstr>Office Theme</vt:lpstr>
      <vt:lpstr>2 - Female Doctor Pointing</vt:lpstr>
      <vt:lpstr>ISPOR_Theme</vt:lpstr>
      <vt:lpstr>3_Office Theme</vt:lpstr>
      <vt:lpstr>1_ISPOR_Theme</vt:lpstr>
      <vt:lpstr>7_Office Theme</vt:lpstr>
      <vt:lpstr>9_Office Theme</vt:lpstr>
      <vt:lpstr>10_Office Theme</vt:lpstr>
      <vt:lpstr>11_Office Theme</vt:lpstr>
      <vt:lpstr>1_Office Theme</vt:lpstr>
      <vt:lpstr> A Strategy to Support the Efficient Development and Use of Innovations in Personalized and Precision Medicine </vt:lpstr>
      <vt:lpstr>Agenda</vt:lpstr>
      <vt:lpstr>The Question:</vt:lpstr>
      <vt:lpstr>Current Basic Economics of Innovative Medicines</vt:lpstr>
      <vt:lpstr>Questions—10 Years After the Genome</vt:lpstr>
      <vt:lpstr>Personalized Medicine:  2005 Futures Forecast for 2015</vt:lpstr>
      <vt:lpstr>PowerPoint Presentation</vt:lpstr>
      <vt:lpstr>Apportioning the Value in Stratified Medicine: UK Academy of Medical Sciences Report (July 2013)</vt:lpstr>
      <vt:lpstr>Value Frameworks</vt:lpstr>
      <vt:lpstr>Recommendations of the ISPOR Special Task Force on  U.S. Value Assessment Frameworks</vt:lpstr>
      <vt:lpstr>Decision Contexts and Value Frameworks</vt:lpstr>
      <vt:lpstr>  I:  Be explicit about decision context and perspective in value assessment frameworks. </vt:lpstr>
      <vt:lpstr>IV:  Manage budget constraints and affordability based on cost-effectiveness principles.</vt:lpstr>
      <vt:lpstr>Goal</vt:lpstr>
      <vt:lpstr>Six Crosscutting Policy Principles (1-3)</vt:lpstr>
      <vt:lpstr>Six Crosscutting Policy Principles (4-6)</vt:lpstr>
      <vt:lpstr>What is (Economic) “Value”?</vt:lpstr>
      <vt:lpstr>Three Key Questions for Value Frameworks</vt:lpstr>
      <vt:lpstr>PowerPoint Presentation</vt:lpstr>
      <vt:lpstr>Value Varies by Indication</vt:lpstr>
      <vt:lpstr>Indication-Specific Pricing: Implementation Issues—U.S.</vt:lpstr>
      <vt:lpstr>Value Attribution for Combination Treatments</vt:lpstr>
      <vt:lpstr>Rewarding Innovation in Medicines—Principles and Implications</vt:lpstr>
      <vt:lpstr>Methods to the Support Decision-Making  </vt:lpstr>
      <vt:lpstr>Conclusion:  Strategy with Five Key Elements</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Betsy Lane</dc:creator>
  <cp:lastModifiedBy>David Davenport</cp:lastModifiedBy>
  <cp:revision>275</cp:revision>
  <cp:lastPrinted>2018-03-02T05:44:34Z</cp:lastPrinted>
  <dcterms:created xsi:type="dcterms:W3CDTF">2016-10-19T18:44:15Z</dcterms:created>
  <dcterms:modified xsi:type="dcterms:W3CDTF">2018-12-12T15:23:11Z</dcterms:modified>
</cp:coreProperties>
</file>